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3" r:id="rId7"/>
    <p:sldId id="272" r:id="rId8"/>
    <p:sldId id="274" r:id="rId9"/>
    <p:sldId id="263" r:id="rId10"/>
    <p:sldId id="264" r:id="rId11"/>
    <p:sldId id="265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00"/>
    <a:srgbClr val="0000CC"/>
    <a:srgbClr val="00FFCC"/>
    <a:srgbClr val="CC00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50648-5A60-425D-B050-C6448081520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83FD42-202F-49B1-867F-BEF63A3CEEFC}">
      <dgm:prSet/>
      <dgm:spPr>
        <a:solidFill>
          <a:srgbClr val="FFFF0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Раздражительность,  плохое настроение</a:t>
          </a:r>
          <a:endParaRPr lang="ru-RU" b="1" dirty="0">
            <a:solidFill>
              <a:schemeClr val="tx1"/>
            </a:solidFill>
          </a:endParaRPr>
        </a:p>
      </dgm:t>
    </dgm:pt>
    <dgm:pt modelId="{23AAB588-E3CB-45C2-8AB7-509693117944}" type="parTrans" cxnId="{CF7E1BFC-A370-4C6E-93A8-9EB9B323B72B}">
      <dgm:prSet/>
      <dgm:spPr/>
      <dgm:t>
        <a:bodyPr/>
        <a:lstStyle/>
        <a:p>
          <a:endParaRPr lang="ru-RU"/>
        </a:p>
      </dgm:t>
    </dgm:pt>
    <dgm:pt modelId="{8E7BDF1C-8194-4CC5-A1B1-3797E24C1244}" type="sibTrans" cxnId="{CF7E1BFC-A370-4C6E-93A8-9EB9B323B72B}">
      <dgm:prSet/>
      <dgm:spPr/>
      <dgm:t>
        <a:bodyPr/>
        <a:lstStyle/>
        <a:p>
          <a:endParaRPr lang="ru-RU"/>
        </a:p>
      </dgm:t>
    </dgm:pt>
    <dgm:pt modelId="{D987DBBA-507C-48FE-BADD-71FDDBB10EC8}">
      <dgm:prSet/>
      <dgm:spPr>
        <a:solidFill>
          <a:srgbClr val="66FF66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Ослабление иммунитета и кашель</a:t>
          </a:r>
          <a:endParaRPr lang="ru-RU" b="1" dirty="0">
            <a:solidFill>
              <a:schemeClr val="tx1"/>
            </a:solidFill>
          </a:endParaRPr>
        </a:p>
      </dgm:t>
    </dgm:pt>
    <dgm:pt modelId="{DEAB1DEC-5AF5-4ED3-B40E-B8529B93E356}" type="parTrans" cxnId="{0B77DEDC-81DE-4029-A830-A42B1CF2FE8F}">
      <dgm:prSet/>
      <dgm:spPr/>
      <dgm:t>
        <a:bodyPr/>
        <a:lstStyle/>
        <a:p>
          <a:endParaRPr lang="ru-RU"/>
        </a:p>
      </dgm:t>
    </dgm:pt>
    <dgm:pt modelId="{8C676485-7A19-412F-89D9-FFB6B464C5D1}" type="sibTrans" cxnId="{0B77DEDC-81DE-4029-A830-A42B1CF2FE8F}">
      <dgm:prSet/>
      <dgm:spPr/>
      <dgm:t>
        <a:bodyPr/>
        <a:lstStyle/>
        <a:p>
          <a:endParaRPr lang="ru-RU"/>
        </a:p>
      </dgm:t>
    </dgm:pt>
    <dgm:pt modelId="{FCBD8E79-04C4-47E6-B0B9-5ABFCBB81452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Ухудшение памяти, слабость и рассеянность.</a:t>
          </a:r>
          <a:endParaRPr lang="ru-RU" b="1" dirty="0">
            <a:solidFill>
              <a:schemeClr val="tx1"/>
            </a:solidFill>
          </a:endParaRPr>
        </a:p>
      </dgm:t>
    </dgm:pt>
    <dgm:pt modelId="{684B4594-8488-4295-A04F-7AE37ABC369F}" type="parTrans" cxnId="{1E0DE503-A38A-47A4-9FD2-686CEB5ACD47}">
      <dgm:prSet/>
      <dgm:spPr/>
      <dgm:t>
        <a:bodyPr/>
        <a:lstStyle/>
        <a:p>
          <a:endParaRPr lang="ru-RU"/>
        </a:p>
      </dgm:t>
    </dgm:pt>
    <dgm:pt modelId="{E490D92B-27A3-42B4-B6C0-17AB548C88A4}" type="sibTrans" cxnId="{1E0DE503-A38A-47A4-9FD2-686CEB5ACD47}">
      <dgm:prSet/>
      <dgm:spPr/>
      <dgm:t>
        <a:bodyPr/>
        <a:lstStyle/>
        <a:p>
          <a:endParaRPr lang="ru-RU"/>
        </a:p>
      </dgm:t>
    </dgm:pt>
    <dgm:pt modelId="{0C190E30-AF11-4E0E-8515-09BD30371576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Увеличение веса.</a:t>
          </a:r>
          <a:endParaRPr lang="ru-RU" b="1" dirty="0">
            <a:solidFill>
              <a:schemeClr val="tx1"/>
            </a:solidFill>
          </a:endParaRPr>
        </a:p>
      </dgm:t>
    </dgm:pt>
    <dgm:pt modelId="{259779CB-5732-46FB-9C3A-8070E55BD47C}" type="parTrans" cxnId="{6391DDB2-1429-4F4B-9E65-D45269418F6F}">
      <dgm:prSet/>
      <dgm:spPr/>
      <dgm:t>
        <a:bodyPr/>
        <a:lstStyle/>
        <a:p>
          <a:endParaRPr lang="ru-RU"/>
        </a:p>
      </dgm:t>
    </dgm:pt>
    <dgm:pt modelId="{7F3AE980-89E4-4D24-BC8B-D226F67E4A42}" type="sibTrans" cxnId="{6391DDB2-1429-4F4B-9E65-D45269418F6F}">
      <dgm:prSet/>
      <dgm:spPr/>
      <dgm:t>
        <a:bodyPr/>
        <a:lstStyle/>
        <a:p>
          <a:endParaRPr lang="ru-RU"/>
        </a:p>
      </dgm:t>
    </dgm:pt>
    <dgm:pt modelId="{4472FDCF-00FE-4409-9BBD-31FEB360EBB5}" type="pres">
      <dgm:prSet presAssocID="{73650648-5A60-425D-B050-C6448081520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A34D66-2706-43BC-A2E7-61B6D02DC6D1}" type="pres">
      <dgm:prSet presAssocID="{9D83FD42-202F-49B1-867F-BEF63A3CEEFC}" presName="composite" presStyleCnt="0"/>
      <dgm:spPr/>
    </dgm:pt>
    <dgm:pt modelId="{73104B9F-2469-4801-9C41-F57FB2E5B766}" type="pres">
      <dgm:prSet presAssocID="{9D83FD42-202F-49B1-867F-BEF63A3CEEFC}" presName="imgShp" presStyleLbl="fgImgPlace1" presStyleIdx="0" presStyleCnt="4" custScaleX="2254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22E1A6-886A-4F05-BF5F-FDC8D823C53A}" type="pres">
      <dgm:prSet presAssocID="{9D83FD42-202F-49B1-867F-BEF63A3CEEF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777E5-949C-4DB8-B800-333FA70F6AEE}" type="pres">
      <dgm:prSet presAssocID="{8E7BDF1C-8194-4CC5-A1B1-3797E24C1244}" presName="spacing" presStyleCnt="0"/>
      <dgm:spPr/>
    </dgm:pt>
    <dgm:pt modelId="{A45F8F5A-449C-4A07-B53E-478F16B9E27D}" type="pres">
      <dgm:prSet presAssocID="{D987DBBA-507C-48FE-BADD-71FDDBB10EC8}" presName="composite" presStyleCnt="0"/>
      <dgm:spPr/>
    </dgm:pt>
    <dgm:pt modelId="{1EEEA80F-1441-4867-8E12-53F99A5CE87A}" type="pres">
      <dgm:prSet presAssocID="{D987DBBA-507C-48FE-BADD-71FDDBB10EC8}" presName="imgShp" presStyleLbl="fgImgPlace1" presStyleIdx="1" presStyleCnt="4" custScaleX="2183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A2DCAD9-1E41-4869-921C-CBF0EEF2A905}" type="pres">
      <dgm:prSet presAssocID="{D987DBBA-507C-48FE-BADD-71FDDBB10EC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6D8C1-64D2-42E5-8791-081B17CF1C3A}" type="pres">
      <dgm:prSet presAssocID="{8C676485-7A19-412F-89D9-FFB6B464C5D1}" presName="spacing" presStyleCnt="0"/>
      <dgm:spPr/>
    </dgm:pt>
    <dgm:pt modelId="{BF697F5A-0FDF-434B-8877-D4EE5081CE2C}" type="pres">
      <dgm:prSet presAssocID="{FCBD8E79-04C4-47E6-B0B9-5ABFCBB81452}" presName="composite" presStyleCnt="0"/>
      <dgm:spPr/>
    </dgm:pt>
    <dgm:pt modelId="{19EB3EFA-AB93-427A-9AE1-7AE985A1F9EA}" type="pres">
      <dgm:prSet presAssocID="{FCBD8E79-04C4-47E6-B0B9-5ABFCBB81452}" presName="imgShp" presStyleLbl="fgImgPlace1" presStyleIdx="2" presStyleCnt="4" custScaleX="19150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AD9511E-4C3C-4937-A68F-14817D9F4D96}" type="pres">
      <dgm:prSet presAssocID="{FCBD8E79-04C4-47E6-B0B9-5ABFCBB8145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C95A0-F4B4-4740-8853-3352C7068F5F}" type="pres">
      <dgm:prSet presAssocID="{E490D92B-27A3-42B4-B6C0-17AB548C88A4}" presName="spacing" presStyleCnt="0"/>
      <dgm:spPr/>
    </dgm:pt>
    <dgm:pt modelId="{68E35EB2-DDF0-4DA3-9163-7253DDD45E88}" type="pres">
      <dgm:prSet presAssocID="{0C190E30-AF11-4E0E-8515-09BD30371576}" presName="composite" presStyleCnt="0"/>
      <dgm:spPr/>
    </dgm:pt>
    <dgm:pt modelId="{5BA1382D-BF35-4668-A927-0FA64F745EA4}" type="pres">
      <dgm:prSet presAssocID="{0C190E30-AF11-4E0E-8515-09BD30371576}" presName="imgShp" presStyleLbl="fgImgPlace1" presStyleIdx="3" presStyleCnt="4" custScaleX="23587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0399624-0373-4AC3-BD7A-6783F0F90988}" type="pres">
      <dgm:prSet presAssocID="{0C190E30-AF11-4E0E-8515-09BD30371576}" presName="txShp" presStyleLbl="node1" presStyleIdx="3" presStyleCnt="4" custLinFactNeighborX="-1194" custLinFactNeighborY="-3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77DEDC-81DE-4029-A830-A42B1CF2FE8F}" srcId="{73650648-5A60-425D-B050-C64480815204}" destId="{D987DBBA-507C-48FE-BADD-71FDDBB10EC8}" srcOrd="1" destOrd="0" parTransId="{DEAB1DEC-5AF5-4ED3-B40E-B8529B93E356}" sibTransId="{8C676485-7A19-412F-89D9-FFB6B464C5D1}"/>
    <dgm:cxn modelId="{1B13FF9D-735B-4965-9068-ACA43C8D8A58}" type="presOf" srcId="{73650648-5A60-425D-B050-C64480815204}" destId="{4472FDCF-00FE-4409-9BBD-31FEB360EBB5}" srcOrd="0" destOrd="0" presId="urn:microsoft.com/office/officeart/2005/8/layout/vList3"/>
    <dgm:cxn modelId="{1E0DE503-A38A-47A4-9FD2-686CEB5ACD47}" srcId="{73650648-5A60-425D-B050-C64480815204}" destId="{FCBD8E79-04C4-47E6-B0B9-5ABFCBB81452}" srcOrd="2" destOrd="0" parTransId="{684B4594-8488-4295-A04F-7AE37ABC369F}" sibTransId="{E490D92B-27A3-42B4-B6C0-17AB548C88A4}"/>
    <dgm:cxn modelId="{072D57BC-74D0-4DF3-8B49-B0CACB9E5FA4}" type="presOf" srcId="{D987DBBA-507C-48FE-BADD-71FDDBB10EC8}" destId="{3A2DCAD9-1E41-4869-921C-CBF0EEF2A905}" srcOrd="0" destOrd="0" presId="urn:microsoft.com/office/officeart/2005/8/layout/vList3"/>
    <dgm:cxn modelId="{4AF964FE-4932-4BD5-B17D-6946316EF896}" type="presOf" srcId="{FCBD8E79-04C4-47E6-B0B9-5ABFCBB81452}" destId="{7AD9511E-4C3C-4937-A68F-14817D9F4D96}" srcOrd="0" destOrd="0" presId="urn:microsoft.com/office/officeart/2005/8/layout/vList3"/>
    <dgm:cxn modelId="{6391DDB2-1429-4F4B-9E65-D45269418F6F}" srcId="{73650648-5A60-425D-B050-C64480815204}" destId="{0C190E30-AF11-4E0E-8515-09BD30371576}" srcOrd="3" destOrd="0" parTransId="{259779CB-5732-46FB-9C3A-8070E55BD47C}" sibTransId="{7F3AE980-89E4-4D24-BC8B-D226F67E4A42}"/>
    <dgm:cxn modelId="{44117CE6-9D57-444B-B31F-917CAE51A055}" type="presOf" srcId="{0C190E30-AF11-4E0E-8515-09BD30371576}" destId="{50399624-0373-4AC3-BD7A-6783F0F90988}" srcOrd="0" destOrd="0" presId="urn:microsoft.com/office/officeart/2005/8/layout/vList3"/>
    <dgm:cxn modelId="{59D94677-4F2B-4D27-9E2A-E36AA4724C15}" type="presOf" srcId="{9D83FD42-202F-49B1-867F-BEF63A3CEEFC}" destId="{6522E1A6-886A-4F05-BF5F-FDC8D823C53A}" srcOrd="0" destOrd="0" presId="urn:microsoft.com/office/officeart/2005/8/layout/vList3"/>
    <dgm:cxn modelId="{CF7E1BFC-A370-4C6E-93A8-9EB9B323B72B}" srcId="{73650648-5A60-425D-B050-C64480815204}" destId="{9D83FD42-202F-49B1-867F-BEF63A3CEEFC}" srcOrd="0" destOrd="0" parTransId="{23AAB588-E3CB-45C2-8AB7-509693117944}" sibTransId="{8E7BDF1C-8194-4CC5-A1B1-3797E24C1244}"/>
    <dgm:cxn modelId="{75695EFE-559F-4FA1-877E-B82E8B292C72}" type="presParOf" srcId="{4472FDCF-00FE-4409-9BBD-31FEB360EBB5}" destId="{1BA34D66-2706-43BC-A2E7-61B6D02DC6D1}" srcOrd="0" destOrd="0" presId="urn:microsoft.com/office/officeart/2005/8/layout/vList3"/>
    <dgm:cxn modelId="{38821DC8-2C8F-4391-820D-F39AC526AFD7}" type="presParOf" srcId="{1BA34D66-2706-43BC-A2E7-61B6D02DC6D1}" destId="{73104B9F-2469-4801-9C41-F57FB2E5B766}" srcOrd="0" destOrd="0" presId="urn:microsoft.com/office/officeart/2005/8/layout/vList3"/>
    <dgm:cxn modelId="{488C4890-B05A-4D2D-B986-0074FEAB215F}" type="presParOf" srcId="{1BA34D66-2706-43BC-A2E7-61B6D02DC6D1}" destId="{6522E1A6-886A-4F05-BF5F-FDC8D823C53A}" srcOrd="1" destOrd="0" presId="urn:microsoft.com/office/officeart/2005/8/layout/vList3"/>
    <dgm:cxn modelId="{45FE6114-26C5-4ECD-83E3-18A7337F8213}" type="presParOf" srcId="{4472FDCF-00FE-4409-9BBD-31FEB360EBB5}" destId="{B1C777E5-949C-4DB8-B800-333FA70F6AEE}" srcOrd="1" destOrd="0" presId="urn:microsoft.com/office/officeart/2005/8/layout/vList3"/>
    <dgm:cxn modelId="{A059E522-D5CA-4C18-B04D-127D20218DCC}" type="presParOf" srcId="{4472FDCF-00FE-4409-9BBD-31FEB360EBB5}" destId="{A45F8F5A-449C-4A07-B53E-478F16B9E27D}" srcOrd="2" destOrd="0" presId="urn:microsoft.com/office/officeart/2005/8/layout/vList3"/>
    <dgm:cxn modelId="{FEC5D011-450D-48E2-A9AF-A557F02A8FA9}" type="presParOf" srcId="{A45F8F5A-449C-4A07-B53E-478F16B9E27D}" destId="{1EEEA80F-1441-4867-8E12-53F99A5CE87A}" srcOrd="0" destOrd="0" presId="urn:microsoft.com/office/officeart/2005/8/layout/vList3"/>
    <dgm:cxn modelId="{B15FC6AC-909A-4421-AF01-F3BC87EF2DC1}" type="presParOf" srcId="{A45F8F5A-449C-4A07-B53E-478F16B9E27D}" destId="{3A2DCAD9-1E41-4869-921C-CBF0EEF2A905}" srcOrd="1" destOrd="0" presId="urn:microsoft.com/office/officeart/2005/8/layout/vList3"/>
    <dgm:cxn modelId="{0CF863B9-1743-4B94-891E-41F1E6EFC4C6}" type="presParOf" srcId="{4472FDCF-00FE-4409-9BBD-31FEB360EBB5}" destId="{C6D6D8C1-64D2-42E5-8791-081B17CF1C3A}" srcOrd="3" destOrd="0" presId="urn:microsoft.com/office/officeart/2005/8/layout/vList3"/>
    <dgm:cxn modelId="{4E52A91D-AA49-46BB-9545-3B30197F2738}" type="presParOf" srcId="{4472FDCF-00FE-4409-9BBD-31FEB360EBB5}" destId="{BF697F5A-0FDF-434B-8877-D4EE5081CE2C}" srcOrd="4" destOrd="0" presId="urn:microsoft.com/office/officeart/2005/8/layout/vList3"/>
    <dgm:cxn modelId="{C59F86F9-4E46-4743-9703-D107CA5CE4A9}" type="presParOf" srcId="{BF697F5A-0FDF-434B-8877-D4EE5081CE2C}" destId="{19EB3EFA-AB93-427A-9AE1-7AE985A1F9EA}" srcOrd="0" destOrd="0" presId="urn:microsoft.com/office/officeart/2005/8/layout/vList3"/>
    <dgm:cxn modelId="{986FEBCB-F191-4AA6-AE2E-4E6109882114}" type="presParOf" srcId="{BF697F5A-0FDF-434B-8877-D4EE5081CE2C}" destId="{7AD9511E-4C3C-4937-A68F-14817D9F4D96}" srcOrd="1" destOrd="0" presId="urn:microsoft.com/office/officeart/2005/8/layout/vList3"/>
    <dgm:cxn modelId="{97D7A14C-4C61-450C-A7FF-1868936F9C72}" type="presParOf" srcId="{4472FDCF-00FE-4409-9BBD-31FEB360EBB5}" destId="{9A6C95A0-F4B4-4740-8853-3352C7068F5F}" srcOrd="5" destOrd="0" presId="urn:microsoft.com/office/officeart/2005/8/layout/vList3"/>
    <dgm:cxn modelId="{1D6E837B-E832-4B3B-B0B8-9E9D4456AB4E}" type="presParOf" srcId="{4472FDCF-00FE-4409-9BBD-31FEB360EBB5}" destId="{68E35EB2-DDF0-4DA3-9163-7253DDD45E88}" srcOrd="6" destOrd="0" presId="urn:microsoft.com/office/officeart/2005/8/layout/vList3"/>
    <dgm:cxn modelId="{AB7EF3DC-B48F-4D11-8D02-8FE6CB18DDBD}" type="presParOf" srcId="{68E35EB2-DDF0-4DA3-9163-7253DDD45E88}" destId="{5BA1382D-BF35-4668-A927-0FA64F745EA4}" srcOrd="0" destOrd="0" presId="urn:microsoft.com/office/officeart/2005/8/layout/vList3"/>
    <dgm:cxn modelId="{54157786-1ED6-4972-B443-7142FFF511B5}" type="presParOf" srcId="{68E35EB2-DDF0-4DA3-9163-7253DDD45E88}" destId="{50399624-0373-4AC3-BD7A-6783F0F90988}" srcOrd="1" destOrd="0" presId="urn:microsoft.com/office/officeart/2005/8/layout/vList3"/>
  </dgm:cxnLst>
  <dgm:bg>
    <a:solidFill>
      <a:schemeClr val="bg2"/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543368-AE74-422D-9425-305DF7D5D68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4D9369D-AA81-4827-967D-694DB9B02C70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00CC"/>
              </a:solidFill>
            </a:rPr>
            <a:t>Польза ОТКАЗА от КУРЕНИЯ</a:t>
          </a:r>
          <a:r>
            <a:rPr lang="ru-RU" sz="1100" b="1" dirty="0" smtClean="0">
              <a:solidFill>
                <a:srgbClr val="0000CC"/>
              </a:solidFill>
            </a:rPr>
            <a:t>:</a:t>
          </a:r>
          <a:endParaRPr lang="ru-RU" sz="1100" dirty="0">
            <a:solidFill>
              <a:srgbClr val="0000CC"/>
            </a:solidFill>
          </a:endParaRPr>
        </a:p>
      </dgm:t>
    </dgm:pt>
    <dgm:pt modelId="{4FAC302A-4054-4ECC-AE30-0C3CF264BAFE}" type="parTrans" cxnId="{6B9CDA82-1B91-4E12-9790-30A571991F67}">
      <dgm:prSet/>
      <dgm:spPr/>
      <dgm:t>
        <a:bodyPr/>
        <a:lstStyle/>
        <a:p>
          <a:endParaRPr lang="ru-RU"/>
        </a:p>
      </dgm:t>
    </dgm:pt>
    <dgm:pt modelId="{CCAF00C1-0428-4E9F-8B30-63F7BEEEAD15}" type="sibTrans" cxnId="{6B9CDA82-1B91-4E12-9790-30A571991F67}">
      <dgm:prSet/>
      <dgm:spPr/>
      <dgm:t>
        <a:bodyPr/>
        <a:lstStyle/>
        <a:p>
          <a:endParaRPr lang="ru-RU"/>
        </a:p>
      </dgm:t>
    </dgm:pt>
    <dgm:pt modelId="{93D03DC2-DF9E-4D19-A7D6-82AC9AB415E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Уменьшается риск возникновения рака легких, риск развития инсульта головного мозга, риск возникновения коронарной болезни сердца</a:t>
          </a:r>
          <a:endParaRPr lang="ru-RU" b="1" dirty="0">
            <a:solidFill>
              <a:schemeClr val="bg1"/>
            </a:solidFill>
          </a:endParaRPr>
        </a:p>
      </dgm:t>
    </dgm:pt>
    <dgm:pt modelId="{4373BC9E-BB59-470E-9989-0654F788C6E6}" type="parTrans" cxnId="{B3585E2B-67B3-4D40-8AB2-D47858B4FC68}">
      <dgm:prSet/>
      <dgm:spPr/>
      <dgm:t>
        <a:bodyPr/>
        <a:lstStyle/>
        <a:p>
          <a:endParaRPr lang="ru-RU"/>
        </a:p>
      </dgm:t>
    </dgm:pt>
    <dgm:pt modelId="{F85716E6-CE0C-4542-8380-D5CA8FEC1765}" type="sibTrans" cxnId="{B3585E2B-67B3-4D40-8AB2-D47858B4FC68}">
      <dgm:prSet/>
      <dgm:spPr/>
      <dgm:t>
        <a:bodyPr/>
        <a:lstStyle/>
        <a:p>
          <a:endParaRPr lang="ru-RU"/>
        </a:p>
      </dgm:t>
    </dgm:pt>
    <dgm:pt modelId="{DADFEBA1-1C89-4FAD-B4D3-ED7A3BBF9F79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В конце первых суток после отказа от курения становится легче дышать. Происходит это из-за нормализации тонуса кровеносных сосудов и из-за выведения из организма угнетающих функцию легких углекислоты (диоксид углерода) и угарного газа (</a:t>
          </a:r>
          <a:r>
            <a:rPr lang="ru-RU" b="1" dirty="0" err="1" smtClean="0">
              <a:solidFill>
                <a:schemeClr val="bg1"/>
              </a:solidFill>
            </a:rPr>
            <a:t>монооксид</a:t>
          </a:r>
          <a:r>
            <a:rPr lang="ru-RU" b="1" dirty="0" smtClean="0">
              <a:solidFill>
                <a:schemeClr val="bg1"/>
              </a:solidFill>
            </a:rPr>
            <a:t> углерода).</a:t>
          </a:r>
          <a:endParaRPr lang="ru-RU" b="1" dirty="0">
            <a:solidFill>
              <a:schemeClr val="bg1"/>
            </a:solidFill>
          </a:endParaRPr>
        </a:p>
      </dgm:t>
    </dgm:pt>
    <dgm:pt modelId="{68498FD1-C987-42E1-ADE6-0F5C0776E62B}" type="parTrans" cxnId="{30668BD0-21E0-492F-B1F9-E9815CEC6C10}">
      <dgm:prSet/>
      <dgm:spPr/>
      <dgm:t>
        <a:bodyPr/>
        <a:lstStyle/>
        <a:p>
          <a:endParaRPr lang="ru-RU"/>
        </a:p>
      </dgm:t>
    </dgm:pt>
    <dgm:pt modelId="{D1958089-5E72-4ACE-927B-B1C78EC646D2}" type="sibTrans" cxnId="{30668BD0-21E0-492F-B1F9-E9815CEC6C10}">
      <dgm:prSet/>
      <dgm:spPr/>
      <dgm:t>
        <a:bodyPr/>
        <a:lstStyle/>
        <a:p>
          <a:endParaRPr lang="ru-RU"/>
        </a:p>
      </dgm:t>
    </dgm:pt>
    <dgm:pt modelId="{62E93F6C-45FC-4664-9438-9D9D5D5FCFA3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Через 2-3 дня после отказа от курения человек начинает лучше различать вкусы. </a:t>
          </a:r>
          <a:endParaRPr lang="ru-RU" b="1" dirty="0">
            <a:solidFill>
              <a:schemeClr val="bg1"/>
            </a:solidFill>
          </a:endParaRPr>
        </a:p>
      </dgm:t>
    </dgm:pt>
    <dgm:pt modelId="{AC0DE381-2A8F-45A7-832C-384C9D9E08BC}" type="parTrans" cxnId="{EB8D10D3-7EAF-4961-9E64-AC90D836B3D1}">
      <dgm:prSet/>
      <dgm:spPr/>
      <dgm:t>
        <a:bodyPr/>
        <a:lstStyle/>
        <a:p>
          <a:endParaRPr lang="ru-RU"/>
        </a:p>
      </dgm:t>
    </dgm:pt>
    <dgm:pt modelId="{8BD10DA4-0CA7-49DF-80D6-CC32833213BF}" type="sibTrans" cxnId="{EB8D10D3-7EAF-4961-9E64-AC90D836B3D1}">
      <dgm:prSet/>
      <dgm:spPr/>
      <dgm:t>
        <a:bodyPr/>
        <a:lstStyle/>
        <a:p>
          <a:endParaRPr lang="ru-RU"/>
        </a:p>
      </dgm:t>
    </dgm:pt>
    <dgm:pt modelId="{6BF310F8-5A18-43BF-A0AD-ECD3ACF60159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Одновременно с улучшением вкуса у человека, отказавшегося от курения, улучшается обоняние. Улучшение происходит из-за нормализации</a:t>
          </a:r>
          <a:endParaRPr lang="ru-RU" b="1" dirty="0">
            <a:solidFill>
              <a:schemeClr val="bg1"/>
            </a:solidFill>
          </a:endParaRPr>
        </a:p>
      </dgm:t>
    </dgm:pt>
    <dgm:pt modelId="{C0F5EB79-19DD-4ADE-BB77-E0495A10FB8E}" type="parTrans" cxnId="{07BAB162-B548-45C1-B9D2-5BFEBDF2669B}">
      <dgm:prSet/>
      <dgm:spPr/>
      <dgm:t>
        <a:bodyPr/>
        <a:lstStyle/>
        <a:p>
          <a:endParaRPr lang="ru-RU"/>
        </a:p>
      </dgm:t>
    </dgm:pt>
    <dgm:pt modelId="{879D3039-DB28-4AC3-9377-42E5F2EB5C69}" type="sibTrans" cxnId="{07BAB162-B548-45C1-B9D2-5BFEBDF2669B}">
      <dgm:prSet/>
      <dgm:spPr/>
      <dgm:t>
        <a:bodyPr/>
        <a:lstStyle/>
        <a:p>
          <a:endParaRPr lang="ru-RU"/>
        </a:p>
      </dgm:t>
    </dgm:pt>
    <dgm:pt modelId="{126D6F75-A867-40BB-BC40-34FE5B1D8797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Через неделю, после того как человек бросит курить, вернётся здоровый цвет лица, исчезнет неприятный запах изо рта. </a:t>
          </a:r>
          <a:endParaRPr lang="ru-RU" b="1" dirty="0">
            <a:solidFill>
              <a:schemeClr val="bg1"/>
            </a:solidFill>
          </a:endParaRPr>
        </a:p>
      </dgm:t>
    </dgm:pt>
    <dgm:pt modelId="{C97C9CB5-0243-4576-8A42-94F6AD7572DE}" type="parTrans" cxnId="{E01DF53C-659D-43B0-A9A8-DE824E9136A0}">
      <dgm:prSet/>
      <dgm:spPr/>
      <dgm:t>
        <a:bodyPr/>
        <a:lstStyle/>
        <a:p>
          <a:endParaRPr lang="ru-RU"/>
        </a:p>
      </dgm:t>
    </dgm:pt>
    <dgm:pt modelId="{C3C7F355-18C3-4163-A9CE-C63A012DD5BC}" type="sibTrans" cxnId="{E01DF53C-659D-43B0-A9A8-DE824E9136A0}">
      <dgm:prSet/>
      <dgm:spPr/>
      <dgm:t>
        <a:bodyPr/>
        <a:lstStyle/>
        <a:p>
          <a:endParaRPr lang="ru-RU"/>
        </a:p>
      </dgm:t>
    </dgm:pt>
    <dgm:pt modelId="{7A5AA036-8F87-4BBD-8382-6B90AF3FA0DC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Возрастает выносливость, появляется больше энергии, возникает желание заниматься спортом и испытывать физические нагрузки.</a:t>
          </a:r>
          <a:endParaRPr lang="ru-RU" b="1" dirty="0">
            <a:solidFill>
              <a:schemeClr val="bg1"/>
            </a:solidFill>
          </a:endParaRPr>
        </a:p>
      </dgm:t>
    </dgm:pt>
    <dgm:pt modelId="{718AB2BA-3829-4009-8800-F12A38CA28AA}" type="parTrans" cxnId="{2BEAB5B8-AD97-4C69-AFE3-01DB2ADAC211}">
      <dgm:prSet/>
      <dgm:spPr/>
      <dgm:t>
        <a:bodyPr/>
        <a:lstStyle/>
        <a:p>
          <a:endParaRPr lang="ru-RU"/>
        </a:p>
      </dgm:t>
    </dgm:pt>
    <dgm:pt modelId="{091251AA-1F4F-4FBB-86B9-E7C8A7AD7DE4}" type="sibTrans" cxnId="{2BEAB5B8-AD97-4C69-AFE3-01DB2ADAC211}">
      <dgm:prSet/>
      <dgm:spPr/>
      <dgm:t>
        <a:bodyPr/>
        <a:lstStyle/>
        <a:p>
          <a:endParaRPr lang="ru-RU"/>
        </a:p>
      </dgm:t>
    </dgm:pt>
    <dgm:pt modelId="{F88261C5-EDAF-4D16-A7C3-9133F7F68B07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Улучшается память, и человеку становится проще сконцентрироваться на любом деле.</a:t>
          </a:r>
          <a:endParaRPr lang="ru-RU" b="1" dirty="0">
            <a:solidFill>
              <a:schemeClr val="bg1"/>
            </a:solidFill>
          </a:endParaRPr>
        </a:p>
      </dgm:t>
    </dgm:pt>
    <dgm:pt modelId="{921E6774-EFF7-46AD-BCD9-237000D61F21}" type="parTrans" cxnId="{92DBD63C-95DB-4607-B6A2-FDC964F1A399}">
      <dgm:prSet/>
      <dgm:spPr/>
      <dgm:t>
        <a:bodyPr/>
        <a:lstStyle/>
        <a:p>
          <a:endParaRPr lang="ru-RU"/>
        </a:p>
      </dgm:t>
    </dgm:pt>
    <dgm:pt modelId="{B53899F8-75AF-45C7-B6FD-149BEC8792CD}" type="sibTrans" cxnId="{92DBD63C-95DB-4607-B6A2-FDC964F1A399}">
      <dgm:prSet/>
      <dgm:spPr/>
      <dgm:t>
        <a:bodyPr/>
        <a:lstStyle/>
        <a:p>
          <a:endParaRPr lang="ru-RU"/>
        </a:p>
      </dgm:t>
    </dgm:pt>
    <dgm:pt modelId="{C6D603D6-0032-4AC0-96BA-3554F25B86B8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Ежедневные расходы на сигареты и иные траты связанные с курением, — еще один хороший повод отказаться от этой пагубной привычки</a:t>
          </a:r>
          <a:endParaRPr lang="ru-RU" b="1" dirty="0">
            <a:solidFill>
              <a:schemeClr val="bg1"/>
            </a:solidFill>
          </a:endParaRPr>
        </a:p>
      </dgm:t>
    </dgm:pt>
    <dgm:pt modelId="{EEF777E5-8BD1-4424-8315-F0533F46AB82}" type="parTrans" cxnId="{AD6DAC32-FF15-4602-AFA9-596F336A0BA9}">
      <dgm:prSet/>
      <dgm:spPr/>
      <dgm:t>
        <a:bodyPr/>
        <a:lstStyle/>
        <a:p>
          <a:endParaRPr lang="ru-RU"/>
        </a:p>
      </dgm:t>
    </dgm:pt>
    <dgm:pt modelId="{65B0CD75-DBBE-404B-999B-56AF7E730EB3}" type="sibTrans" cxnId="{AD6DAC32-FF15-4602-AFA9-596F336A0BA9}">
      <dgm:prSet/>
      <dgm:spPr/>
      <dgm:t>
        <a:bodyPr/>
        <a:lstStyle/>
        <a:p>
          <a:endParaRPr lang="ru-RU"/>
        </a:p>
      </dgm:t>
    </dgm:pt>
    <dgm:pt modelId="{E57B699D-90B9-4E8C-A79B-9CF834C3C181}" type="pres">
      <dgm:prSet presAssocID="{E2543368-AE74-422D-9425-305DF7D5D6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1B1517-44D9-4AE1-A268-27667B8BBE73}" type="pres">
      <dgm:prSet presAssocID="{34D9369D-AA81-4827-967D-694DB9B02C70}" presName="parentText" presStyleLbl="node1" presStyleIdx="0" presStyleCnt="9" custScaleY="100000" custLinFactNeighborY="-4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D33D1-B403-4C81-B66E-7841D1CF03DC}" type="pres">
      <dgm:prSet presAssocID="{CCAF00C1-0428-4E9F-8B30-63F7BEEEAD15}" presName="spacer" presStyleCnt="0"/>
      <dgm:spPr/>
    </dgm:pt>
    <dgm:pt modelId="{CAF23975-5008-45D2-8299-91484D54EC27}" type="pres">
      <dgm:prSet presAssocID="{93D03DC2-DF9E-4D19-A7D6-82AC9AB415EA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3DBD6-F504-40FE-968F-73AFB17E16C8}" type="pres">
      <dgm:prSet presAssocID="{F85716E6-CE0C-4542-8380-D5CA8FEC1765}" presName="spacer" presStyleCnt="0"/>
      <dgm:spPr/>
    </dgm:pt>
    <dgm:pt modelId="{60A2625C-2265-4926-A928-0314E9BAD4F1}" type="pres">
      <dgm:prSet presAssocID="{DADFEBA1-1C89-4FAD-B4D3-ED7A3BBF9F79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F11E3-E128-4DE9-8973-087988DFAED7}" type="pres">
      <dgm:prSet presAssocID="{D1958089-5E72-4ACE-927B-B1C78EC646D2}" presName="spacer" presStyleCnt="0"/>
      <dgm:spPr/>
    </dgm:pt>
    <dgm:pt modelId="{818A69A9-BDFE-45F4-96DA-BBED7098899E}" type="pres">
      <dgm:prSet presAssocID="{62E93F6C-45FC-4664-9438-9D9D5D5FCFA3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D3B6D-0D50-48D2-8E38-0496ECF580B6}" type="pres">
      <dgm:prSet presAssocID="{8BD10DA4-0CA7-49DF-80D6-CC32833213BF}" presName="spacer" presStyleCnt="0"/>
      <dgm:spPr/>
    </dgm:pt>
    <dgm:pt modelId="{392B6AC0-D03D-48B6-BB80-7C8416250853}" type="pres">
      <dgm:prSet presAssocID="{6BF310F8-5A18-43BF-A0AD-ECD3ACF60159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EFD0A-5478-49DB-A8BF-9EEA60F1D6EC}" type="pres">
      <dgm:prSet presAssocID="{879D3039-DB28-4AC3-9377-42E5F2EB5C69}" presName="spacer" presStyleCnt="0"/>
      <dgm:spPr/>
    </dgm:pt>
    <dgm:pt modelId="{BF02D4F5-4360-4907-80B0-EFF0F1453BDC}" type="pres">
      <dgm:prSet presAssocID="{126D6F75-A867-40BB-BC40-34FE5B1D8797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331FC-A4F0-4BCB-94AB-CC7504BF4E46}" type="pres">
      <dgm:prSet presAssocID="{C3C7F355-18C3-4163-A9CE-C63A012DD5BC}" presName="spacer" presStyleCnt="0"/>
      <dgm:spPr/>
    </dgm:pt>
    <dgm:pt modelId="{5F50D9B6-CDDE-4B55-B4DB-9D8D2BF216CD}" type="pres">
      <dgm:prSet presAssocID="{7A5AA036-8F87-4BBD-8382-6B90AF3FA0DC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FFCCB-203A-4346-95B6-90F9369E7F17}" type="pres">
      <dgm:prSet presAssocID="{091251AA-1F4F-4FBB-86B9-E7C8A7AD7DE4}" presName="spacer" presStyleCnt="0"/>
      <dgm:spPr/>
    </dgm:pt>
    <dgm:pt modelId="{5CCF921B-A64B-4FD4-89D4-30370495CCE8}" type="pres">
      <dgm:prSet presAssocID="{F88261C5-EDAF-4D16-A7C3-9133F7F68B07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C6383-66ED-4035-9F63-B38514547626}" type="pres">
      <dgm:prSet presAssocID="{B53899F8-75AF-45C7-B6FD-149BEC8792CD}" presName="spacer" presStyleCnt="0"/>
      <dgm:spPr/>
    </dgm:pt>
    <dgm:pt modelId="{7B640A35-2106-4A07-A4E0-6DDEFA8B6A0B}" type="pres">
      <dgm:prSet presAssocID="{C6D603D6-0032-4AC0-96BA-3554F25B86B8}" presName="parentText" presStyleLbl="node1" presStyleIdx="8" presStyleCnt="9" custLinFactNeighborX="2299" custLinFactNeighborY="-85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9CBEF9-4205-47BF-961A-3A72AB4A971F}" type="presOf" srcId="{93D03DC2-DF9E-4D19-A7D6-82AC9AB415EA}" destId="{CAF23975-5008-45D2-8299-91484D54EC27}" srcOrd="0" destOrd="0" presId="urn:microsoft.com/office/officeart/2005/8/layout/vList2"/>
    <dgm:cxn modelId="{2BEAB5B8-AD97-4C69-AFE3-01DB2ADAC211}" srcId="{E2543368-AE74-422D-9425-305DF7D5D68A}" destId="{7A5AA036-8F87-4BBD-8382-6B90AF3FA0DC}" srcOrd="6" destOrd="0" parTransId="{718AB2BA-3829-4009-8800-F12A38CA28AA}" sibTransId="{091251AA-1F4F-4FBB-86B9-E7C8A7AD7DE4}"/>
    <dgm:cxn modelId="{9561FFB2-7067-460B-A585-EC03E2A59E4C}" type="presOf" srcId="{F88261C5-EDAF-4D16-A7C3-9133F7F68B07}" destId="{5CCF921B-A64B-4FD4-89D4-30370495CCE8}" srcOrd="0" destOrd="0" presId="urn:microsoft.com/office/officeart/2005/8/layout/vList2"/>
    <dgm:cxn modelId="{AE7317D9-652E-4522-B9C7-149AF128EBED}" type="presOf" srcId="{7A5AA036-8F87-4BBD-8382-6B90AF3FA0DC}" destId="{5F50D9B6-CDDE-4B55-B4DB-9D8D2BF216CD}" srcOrd="0" destOrd="0" presId="urn:microsoft.com/office/officeart/2005/8/layout/vList2"/>
    <dgm:cxn modelId="{E01DF53C-659D-43B0-A9A8-DE824E9136A0}" srcId="{E2543368-AE74-422D-9425-305DF7D5D68A}" destId="{126D6F75-A867-40BB-BC40-34FE5B1D8797}" srcOrd="5" destOrd="0" parTransId="{C97C9CB5-0243-4576-8A42-94F6AD7572DE}" sibTransId="{C3C7F355-18C3-4163-A9CE-C63A012DD5BC}"/>
    <dgm:cxn modelId="{B3585E2B-67B3-4D40-8AB2-D47858B4FC68}" srcId="{E2543368-AE74-422D-9425-305DF7D5D68A}" destId="{93D03DC2-DF9E-4D19-A7D6-82AC9AB415EA}" srcOrd="1" destOrd="0" parTransId="{4373BC9E-BB59-470E-9989-0654F788C6E6}" sibTransId="{F85716E6-CE0C-4542-8380-D5CA8FEC1765}"/>
    <dgm:cxn modelId="{30668BD0-21E0-492F-B1F9-E9815CEC6C10}" srcId="{E2543368-AE74-422D-9425-305DF7D5D68A}" destId="{DADFEBA1-1C89-4FAD-B4D3-ED7A3BBF9F79}" srcOrd="2" destOrd="0" parTransId="{68498FD1-C987-42E1-ADE6-0F5C0776E62B}" sibTransId="{D1958089-5E72-4ACE-927B-B1C78EC646D2}"/>
    <dgm:cxn modelId="{AD6DAC32-FF15-4602-AFA9-596F336A0BA9}" srcId="{E2543368-AE74-422D-9425-305DF7D5D68A}" destId="{C6D603D6-0032-4AC0-96BA-3554F25B86B8}" srcOrd="8" destOrd="0" parTransId="{EEF777E5-8BD1-4424-8315-F0533F46AB82}" sibTransId="{65B0CD75-DBBE-404B-999B-56AF7E730EB3}"/>
    <dgm:cxn modelId="{9255FC4A-8937-479D-B415-44CF8B4C81D3}" type="presOf" srcId="{E2543368-AE74-422D-9425-305DF7D5D68A}" destId="{E57B699D-90B9-4E8C-A79B-9CF834C3C181}" srcOrd="0" destOrd="0" presId="urn:microsoft.com/office/officeart/2005/8/layout/vList2"/>
    <dgm:cxn modelId="{6B9CDA82-1B91-4E12-9790-30A571991F67}" srcId="{E2543368-AE74-422D-9425-305DF7D5D68A}" destId="{34D9369D-AA81-4827-967D-694DB9B02C70}" srcOrd="0" destOrd="0" parTransId="{4FAC302A-4054-4ECC-AE30-0C3CF264BAFE}" sibTransId="{CCAF00C1-0428-4E9F-8B30-63F7BEEEAD15}"/>
    <dgm:cxn modelId="{37BD5E0A-79CD-4AA3-B2E7-20B726A0A006}" type="presOf" srcId="{DADFEBA1-1C89-4FAD-B4D3-ED7A3BBF9F79}" destId="{60A2625C-2265-4926-A928-0314E9BAD4F1}" srcOrd="0" destOrd="0" presId="urn:microsoft.com/office/officeart/2005/8/layout/vList2"/>
    <dgm:cxn modelId="{63C41D24-5D91-4DC2-8C1A-27EB38790A2C}" type="presOf" srcId="{6BF310F8-5A18-43BF-A0AD-ECD3ACF60159}" destId="{392B6AC0-D03D-48B6-BB80-7C8416250853}" srcOrd="0" destOrd="0" presId="urn:microsoft.com/office/officeart/2005/8/layout/vList2"/>
    <dgm:cxn modelId="{EB8D10D3-7EAF-4961-9E64-AC90D836B3D1}" srcId="{E2543368-AE74-422D-9425-305DF7D5D68A}" destId="{62E93F6C-45FC-4664-9438-9D9D5D5FCFA3}" srcOrd="3" destOrd="0" parTransId="{AC0DE381-2A8F-45A7-832C-384C9D9E08BC}" sibTransId="{8BD10DA4-0CA7-49DF-80D6-CC32833213BF}"/>
    <dgm:cxn modelId="{99BADE08-E5FF-4C8A-9174-9269E6520306}" type="presOf" srcId="{126D6F75-A867-40BB-BC40-34FE5B1D8797}" destId="{BF02D4F5-4360-4907-80B0-EFF0F1453BDC}" srcOrd="0" destOrd="0" presId="urn:microsoft.com/office/officeart/2005/8/layout/vList2"/>
    <dgm:cxn modelId="{92DBD63C-95DB-4607-B6A2-FDC964F1A399}" srcId="{E2543368-AE74-422D-9425-305DF7D5D68A}" destId="{F88261C5-EDAF-4D16-A7C3-9133F7F68B07}" srcOrd="7" destOrd="0" parTransId="{921E6774-EFF7-46AD-BCD9-237000D61F21}" sibTransId="{B53899F8-75AF-45C7-B6FD-149BEC8792CD}"/>
    <dgm:cxn modelId="{AD741DAF-94B5-43EB-BFAC-84D640B5DC2E}" type="presOf" srcId="{34D9369D-AA81-4827-967D-694DB9B02C70}" destId="{C31B1517-44D9-4AE1-A268-27667B8BBE73}" srcOrd="0" destOrd="0" presId="urn:microsoft.com/office/officeart/2005/8/layout/vList2"/>
    <dgm:cxn modelId="{89AA0686-C738-48D9-ADDA-7422A88C7305}" type="presOf" srcId="{C6D603D6-0032-4AC0-96BA-3554F25B86B8}" destId="{7B640A35-2106-4A07-A4E0-6DDEFA8B6A0B}" srcOrd="0" destOrd="0" presId="urn:microsoft.com/office/officeart/2005/8/layout/vList2"/>
    <dgm:cxn modelId="{07BAB162-B548-45C1-B9D2-5BFEBDF2669B}" srcId="{E2543368-AE74-422D-9425-305DF7D5D68A}" destId="{6BF310F8-5A18-43BF-A0AD-ECD3ACF60159}" srcOrd="4" destOrd="0" parTransId="{C0F5EB79-19DD-4ADE-BB77-E0495A10FB8E}" sibTransId="{879D3039-DB28-4AC3-9377-42E5F2EB5C69}"/>
    <dgm:cxn modelId="{C588866E-A54D-4E3B-B86C-B344298C4FF5}" type="presOf" srcId="{62E93F6C-45FC-4664-9438-9D9D5D5FCFA3}" destId="{818A69A9-BDFE-45F4-96DA-BBED7098899E}" srcOrd="0" destOrd="0" presId="urn:microsoft.com/office/officeart/2005/8/layout/vList2"/>
    <dgm:cxn modelId="{ABCB0A64-E505-41F3-8B54-8C7C708AEC3A}" type="presParOf" srcId="{E57B699D-90B9-4E8C-A79B-9CF834C3C181}" destId="{C31B1517-44D9-4AE1-A268-27667B8BBE73}" srcOrd="0" destOrd="0" presId="urn:microsoft.com/office/officeart/2005/8/layout/vList2"/>
    <dgm:cxn modelId="{DAEFCCDA-66A0-4F21-A690-4DE0FDD8B78B}" type="presParOf" srcId="{E57B699D-90B9-4E8C-A79B-9CF834C3C181}" destId="{130D33D1-B403-4C81-B66E-7841D1CF03DC}" srcOrd="1" destOrd="0" presId="urn:microsoft.com/office/officeart/2005/8/layout/vList2"/>
    <dgm:cxn modelId="{3685372B-8126-46C5-86C2-82086381D5E3}" type="presParOf" srcId="{E57B699D-90B9-4E8C-A79B-9CF834C3C181}" destId="{CAF23975-5008-45D2-8299-91484D54EC27}" srcOrd="2" destOrd="0" presId="urn:microsoft.com/office/officeart/2005/8/layout/vList2"/>
    <dgm:cxn modelId="{7F3D8A23-0A63-403B-8956-63952DAFCB8B}" type="presParOf" srcId="{E57B699D-90B9-4E8C-A79B-9CF834C3C181}" destId="{1AE3DBD6-F504-40FE-968F-73AFB17E16C8}" srcOrd="3" destOrd="0" presId="urn:microsoft.com/office/officeart/2005/8/layout/vList2"/>
    <dgm:cxn modelId="{FAFF8F9F-595D-40E3-A195-7B729416E690}" type="presParOf" srcId="{E57B699D-90B9-4E8C-A79B-9CF834C3C181}" destId="{60A2625C-2265-4926-A928-0314E9BAD4F1}" srcOrd="4" destOrd="0" presId="urn:microsoft.com/office/officeart/2005/8/layout/vList2"/>
    <dgm:cxn modelId="{0CE896A5-3E99-4070-B21A-B0E47F614944}" type="presParOf" srcId="{E57B699D-90B9-4E8C-A79B-9CF834C3C181}" destId="{E8BF11E3-E128-4DE9-8973-087988DFAED7}" srcOrd="5" destOrd="0" presId="urn:microsoft.com/office/officeart/2005/8/layout/vList2"/>
    <dgm:cxn modelId="{89591E92-EC48-4501-ADF9-1A547A3AF00B}" type="presParOf" srcId="{E57B699D-90B9-4E8C-A79B-9CF834C3C181}" destId="{818A69A9-BDFE-45F4-96DA-BBED7098899E}" srcOrd="6" destOrd="0" presId="urn:microsoft.com/office/officeart/2005/8/layout/vList2"/>
    <dgm:cxn modelId="{593CE107-F25D-46C0-BCBF-7A75150091F2}" type="presParOf" srcId="{E57B699D-90B9-4E8C-A79B-9CF834C3C181}" destId="{163D3B6D-0D50-48D2-8E38-0496ECF580B6}" srcOrd="7" destOrd="0" presId="urn:microsoft.com/office/officeart/2005/8/layout/vList2"/>
    <dgm:cxn modelId="{0D1901DB-3918-4E4C-A107-F93D6001A1D7}" type="presParOf" srcId="{E57B699D-90B9-4E8C-A79B-9CF834C3C181}" destId="{392B6AC0-D03D-48B6-BB80-7C8416250853}" srcOrd="8" destOrd="0" presId="urn:microsoft.com/office/officeart/2005/8/layout/vList2"/>
    <dgm:cxn modelId="{E3D7EC96-0354-4700-9CD9-BFD172BCCF3A}" type="presParOf" srcId="{E57B699D-90B9-4E8C-A79B-9CF834C3C181}" destId="{D46EFD0A-5478-49DB-A8BF-9EEA60F1D6EC}" srcOrd="9" destOrd="0" presId="urn:microsoft.com/office/officeart/2005/8/layout/vList2"/>
    <dgm:cxn modelId="{E7AE6A75-D2CB-495A-840C-229D8B3231A8}" type="presParOf" srcId="{E57B699D-90B9-4E8C-A79B-9CF834C3C181}" destId="{BF02D4F5-4360-4907-80B0-EFF0F1453BDC}" srcOrd="10" destOrd="0" presId="urn:microsoft.com/office/officeart/2005/8/layout/vList2"/>
    <dgm:cxn modelId="{AED6B9E1-513B-4CE8-906B-A7C01982AC8F}" type="presParOf" srcId="{E57B699D-90B9-4E8C-A79B-9CF834C3C181}" destId="{40F331FC-A4F0-4BCB-94AB-CC7504BF4E46}" srcOrd="11" destOrd="0" presId="urn:microsoft.com/office/officeart/2005/8/layout/vList2"/>
    <dgm:cxn modelId="{C0A9FC73-EA2F-4144-87BD-D02B1152D872}" type="presParOf" srcId="{E57B699D-90B9-4E8C-A79B-9CF834C3C181}" destId="{5F50D9B6-CDDE-4B55-B4DB-9D8D2BF216CD}" srcOrd="12" destOrd="0" presId="urn:microsoft.com/office/officeart/2005/8/layout/vList2"/>
    <dgm:cxn modelId="{F32133E3-C9EB-4475-B186-37D3FA18E575}" type="presParOf" srcId="{E57B699D-90B9-4E8C-A79B-9CF834C3C181}" destId="{6BAFFCCB-203A-4346-95B6-90F9369E7F17}" srcOrd="13" destOrd="0" presId="urn:microsoft.com/office/officeart/2005/8/layout/vList2"/>
    <dgm:cxn modelId="{00C2B8B0-4F37-4638-ADF6-3C0FAA7BC222}" type="presParOf" srcId="{E57B699D-90B9-4E8C-A79B-9CF834C3C181}" destId="{5CCF921B-A64B-4FD4-89D4-30370495CCE8}" srcOrd="14" destOrd="0" presId="urn:microsoft.com/office/officeart/2005/8/layout/vList2"/>
    <dgm:cxn modelId="{6119F5B5-502A-4A44-98DB-EBD6B13F4730}" type="presParOf" srcId="{E57B699D-90B9-4E8C-A79B-9CF834C3C181}" destId="{629C6383-66ED-4035-9F63-B38514547626}" srcOrd="15" destOrd="0" presId="urn:microsoft.com/office/officeart/2005/8/layout/vList2"/>
    <dgm:cxn modelId="{646A465D-C383-4E53-B93B-CC6A5782E74D}" type="presParOf" srcId="{E57B699D-90B9-4E8C-A79B-9CF834C3C181}" destId="{7B640A35-2106-4A07-A4E0-6DDEFA8B6A0B}" srcOrd="16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9F0990-C90B-43FD-8488-3D7826D6E12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D7A8C7-264C-4194-A2FA-8C1A5A35F307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-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Уменьшение риска возникновения рака легких, риска развития инсульта головного мозга, риска возникновения коронарной болезни сердца.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D07DD1-C8B5-4A9A-B7B8-2A38B47C8C8C}" type="parTrans" cxnId="{99F7475D-8E6B-44E2-AA92-BE8AC65930E5}">
      <dgm:prSet/>
      <dgm:spPr/>
      <dgm:t>
        <a:bodyPr/>
        <a:lstStyle/>
        <a:p>
          <a:endParaRPr lang="ru-RU"/>
        </a:p>
      </dgm:t>
    </dgm:pt>
    <dgm:pt modelId="{BABDCED4-E8C1-4D0C-BB13-A4814E601EE2}" type="sibTrans" cxnId="{99F7475D-8E6B-44E2-AA92-BE8AC65930E5}">
      <dgm:prSet/>
      <dgm:spPr/>
      <dgm:t>
        <a:bodyPr/>
        <a:lstStyle/>
        <a:p>
          <a:endParaRPr lang="ru-RU"/>
        </a:p>
      </dgm:t>
    </dgm:pt>
    <dgm:pt modelId="{3D8ED5E5-910A-4E96-9D30-2F871C6EC60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 Отсутствие одышки, «кашля курильщика»  и дыхательной недостаточности.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FE19C0-DEC2-49A7-9A31-D64934A4F342}" type="parTrans" cxnId="{1263795C-FB81-4DFC-9854-4A031FF886C0}">
      <dgm:prSet/>
      <dgm:spPr/>
      <dgm:t>
        <a:bodyPr/>
        <a:lstStyle/>
        <a:p>
          <a:endParaRPr lang="ru-RU"/>
        </a:p>
      </dgm:t>
    </dgm:pt>
    <dgm:pt modelId="{2887EA9F-3F04-44D0-A98E-9744A0878D0B}" type="sibTrans" cxnId="{1263795C-FB81-4DFC-9854-4A031FF886C0}">
      <dgm:prSet/>
      <dgm:spPr/>
      <dgm:t>
        <a:bodyPr/>
        <a:lstStyle/>
        <a:p>
          <a:endParaRPr lang="ru-RU"/>
        </a:p>
      </dgm:t>
    </dgm:pt>
    <dgm:pt modelId="{FAD9E1B5-DBA1-412E-B991-D22388C7EDA6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Улучшение памяти и настроения.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88691A-CFF4-4E34-B185-30EC6B3FDC07}" type="parTrans" cxnId="{66B9E572-7169-4DF7-B579-7C60E3229F08}">
      <dgm:prSet/>
      <dgm:spPr/>
      <dgm:t>
        <a:bodyPr/>
        <a:lstStyle/>
        <a:p>
          <a:endParaRPr lang="ru-RU"/>
        </a:p>
      </dgm:t>
    </dgm:pt>
    <dgm:pt modelId="{8909E298-6314-4702-9C32-AA7B4062929A}" type="sibTrans" cxnId="{66B9E572-7169-4DF7-B579-7C60E3229F08}">
      <dgm:prSet/>
      <dgm:spPr/>
      <dgm:t>
        <a:bodyPr/>
        <a:lstStyle/>
        <a:p>
          <a:endParaRPr lang="ru-RU"/>
        </a:p>
      </dgm:t>
    </dgm:pt>
    <dgm:pt modelId="{C8199CCF-F7CF-43B5-A17C-488041B6A79A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Улучшение обоняния, способности различения 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вкусовых оттенков.</a:t>
          </a:r>
          <a:endParaRPr lang="ru-RU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9817A3-612A-4D1A-80B3-28A9AAF32167}" type="parTrans" cxnId="{09347083-C12E-4042-B02A-AC3C16D27F37}">
      <dgm:prSet/>
      <dgm:spPr/>
      <dgm:t>
        <a:bodyPr/>
        <a:lstStyle/>
        <a:p>
          <a:endParaRPr lang="ru-RU"/>
        </a:p>
      </dgm:t>
    </dgm:pt>
    <dgm:pt modelId="{E474A95F-ADF9-4C56-B4F1-38ED2D708D1E}" type="sibTrans" cxnId="{09347083-C12E-4042-B02A-AC3C16D27F37}">
      <dgm:prSet/>
      <dgm:spPr/>
      <dgm:t>
        <a:bodyPr/>
        <a:lstStyle/>
        <a:p>
          <a:endParaRPr lang="ru-RU"/>
        </a:p>
      </dgm:t>
    </dgm:pt>
    <dgm:pt modelId="{6A938D53-A171-4C83-9EDA-FE596C4E11C7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Здоровый внешний вид (для  внешности курильщика характерны: возраст старше биологического, сухая морщинистая кожа, желтый налет на зубах, желтоватый оттенок кожи и склер).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13D303-1ACF-44D8-A4D6-75C076EDC943}" type="parTrans" cxnId="{D0DECC36-F1BF-4F06-AA09-5D923096D180}">
      <dgm:prSet/>
      <dgm:spPr/>
      <dgm:t>
        <a:bodyPr/>
        <a:lstStyle/>
        <a:p>
          <a:endParaRPr lang="ru-RU"/>
        </a:p>
      </dgm:t>
    </dgm:pt>
    <dgm:pt modelId="{1133937A-1D1B-43DC-8DCB-866C8906B9F4}" type="sibTrans" cxnId="{D0DECC36-F1BF-4F06-AA09-5D923096D180}">
      <dgm:prSet/>
      <dgm:spPr/>
      <dgm:t>
        <a:bodyPr/>
        <a:lstStyle/>
        <a:p>
          <a:endParaRPr lang="ru-RU"/>
        </a:p>
      </dgm:t>
    </dgm:pt>
    <dgm:pt modelId="{6F02EC64-9DB0-4585-8E21-06DCFE547A4B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Ежедневные расходы на сигареты и иные траты связанные с курением, — еще один хороший повод отказаться от этой пагубной привычки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5DC705-7114-4F29-9D27-2AE637C626D5}" type="parTrans" cxnId="{703E41D5-602B-44BF-9F34-163A7374CA16}">
      <dgm:prSet/>
      <dgm:spPr/>
      <dgm:t>
        <a:bodyPr/>
        <a:lstStyle/>
        <a:p>
          <a:endParaRPr lang="ru-RU"/>
        </a:p>
      </dgm:t>
    </dgm:pt>
    <dgm:pt modelId="{1924E135-5590-4162-98E2-C72F9459DDF5}" type="sibTrans" cxnId="{703E41D5-602B-44BF-9F34-163A7374CA16}">
      <dgm:prSet/>
      <dgm:spPr/>
      <dgm:t>
        <a:bodyPr/>
        <a:lstStyle/>
        <a:p>
          <a:endParaRPr lang="ru-RU"/>
        </a:p>
      </dgm:t>
    </dgm:pt>
    <dgm:pt modelId="{B18F6FE3-B462-4E20-AC08-F5EE0A721736}" type="pres">
      <dgm:prSet presAssocID="{689F0990-C90B-43FD-8488-3D7826D6E12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42B2C3-A5E3-4086-A327-75A31C3473B8}" type="pres">
      <dgm:prSet presAssocID="{51D7A8C7-264C-4194-A2FA-8C1A5A35F307}" presName="composite" presStyleCnt="0"/>
      <dgm:spPr/>
    </dgm:pt>
    <dgm:pt modelId="{43A9E6EB-F20C-43F4-B5C6-2FD1B586C779}" type="pres">
      <dgm:prSet presAssocID="{51D7A8C7-264C-4194-A2FA-8C1A5A35F307}" presName="imgShp" presStyleLbl="fgImgPlace1" presStyleIdx="0" presStyleCnt="6" custScaleX="411451" custScaleY="232169" custLinFactX="-100000" custLinFactNeighborX="-187007" custLinFactNeighborY="-81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0FD2D8B-968D-4DE5-B5A3-7D24FE7877A8}" type="pres">
      <dgm:prSet presAssocID="{51D7A8C7-264C-4194-A2FA-8C1A5A35F307}" presName="txShp" presStyleLbl="node1" presStyleIdx="0" presStyleCnt="6" custScaleX="111188" custScaleY="195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48B8D-0748-4239-9A34-EDE711C4F37F}" type="pres">
      <dgm:prSet presAssocID="{BABDCED4-E8C1-4D0C-BB13-A4814E601EE2}" presName="spacing" presStyleCnt="0"/>
      <dgm:spPr/>
    </dgm:pt>
    <dgm:pt modelId="{1540773D-4E41-4084-8825-B2D65DDA8AF4}" type="pres">
      <dgm:prSet presAssocID="{3D8ED5E5-910A-4E96-9D30-2F871C6EC608}" presName="composite" presStyleCnt="0"/>
      <dgm:spPr/>
    </dgm:pt>
    <dgm:pt modelId="{C2F57482-77CC-4D36-B79B-6C1123BCB7A3}" type="pres">
      <dgm:prSet presAssocID="{3D8ED5E5-910A-4E96-9D30-2F871C6EC608}" presName="imgShp" presStyleLbl="fgImgPlace1" presStyleIdx="1" presStyleCnt="6" custScaleX="351351" custScaleY="200064" custLinFactX="-100000" custLinFactNeighborX="-198113" custLinFactNeighborY="-218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90FCF23-FEB3-4EA7-AF14-3689EEC526E4}" type="pres">
      <dgm:prSet presAssocID="{3D8ED5E5-910A-4E96-9D30-2F871C6EC608}" presName="txShp" presStyleLbl="node1" presStyleIdx="1" presStyleCnt="6" custScaleX="115154" custScaleY="246659" custLinFactNeighborX="1005" custLinFactNeighborY="-7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222AF-C731-416A-A293-6EFD02547527}" type="pres">
      <dgm:prSet presAssocID="{2887EA9F-3F04-44D0-A98E-9744A0878D0B}" presName="spacing" presStyleCnt="0"/>
      <dgm:spPr/>
    </dgm:pt>
    <dgm:pt modelId="{FEE0C824-0A95-409D-99BF-63516B98E62A}" type="pres">
      <dgm:prSet presAssocID="{FAD9E1B5-DBA1-412E-B991-D22388C7EDA6}" presName="composite" presStyleCnt="0"/>
      <dgm:spPr/>
    </dgm:pt>
    <dgm:pt modelId="{9E765DB5-3ECA-4766-BB2C-6E2361E72639}" type="pres">
      <dgm:prSet presAssocID="{FAD9E1B5-DBA1-412E-B991-D22388C7EDA6}" presName="imgShp" presStyleLbl="fgImgPlace1" presStyleIdx="2" presStyleCnt="6" custScaleX="288065" custScaleY="159960" custLinFactX="-109249" custLinFactNeighborX="-200000" custLinFactNeighborY="-856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3F9D3D5-7375-4997-9724-D4DD08E50A3D}" type="pres">
      <dgm:prSet presAssocID="{FAD9E1B5-DBA1-412E-B991-D22388C7EDA6}" presName="txShp" presStyleLbl="node1" presStyleIdx="2" presStyleCnt="6" custScaleX="121510" custScaleY="216890" custLinFactNeighborX="552" custLinFactNeighborY="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854F5-8D91-4627-9B75-B1FC5E14136A}" type="pres">
      <dgm:prSet presAssocID="{8909E298-6314-4702-9C32-AA7B4062929A}" presName="spacing" presStyleCnt="0"/>
      <dgm:spPr/>
    </dgm:pt>
    <dgm:pt modelId="{5054304D-7B94-46CF-BA1A-2C27C49821AA}" type="pres">
      <dgm:prSet presAssocID="{C8199CCF-F7CF-43B5-A17C-488041B6A79A}" presName="composite" presStyleCnt="0"/>
      <dgm:spPr/>
    </dgm:pt>
    <dgm:pt modelId="{9EDCA416-BB34-4CCF-84C7-ACE7D86B2FE4}" type="pres">
      <dgm:prSet presAssocID="{C8199CCF-F7CF-43B5-A17C-488041B6A79A}" presName="imgShp" presStyleLbl="fgImgPlace1" presStyleIdx="3" presStyleCnt="6" custScaleX="406237" custScaleY="156127" custLinFactX="-147963" custLinFactNeighborX="-200000" custLinFactNeighborY="1041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05B5350-2633-4821-8938-BFB76860A744}" type="pres">
      <dgm:prSet presAssocID="{C8199CCF-F7CF-43B5-A17C-488041B6A79A}" presName="txShp" presStyleLbl="node1" presStyleIdx="3" presStyleCnt="6" custScaleX="127241" custScaleY="145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1B1FD-C7DA-4FCB-8640-1FB3C45CB35E}" type="pres">
      <dgm:prSet presAssocID="{E474A95F-ADF9-4C56-B4F1-38ED2D708D1E}" presName="spacing" presStyleCnt="0"/>
      <dgm:spPr/>
    </dgm:pt>
    <dgm:pt modelId="{18968D67-9683-41F9-9D2F-74AD64F45027}" type="pres">
      <dgm:prSet presAssocID="{6A938D53-A171-4C83-9EDA-FE596C4E11C7}" presName="composite" presStyleCnt="0"/>
      <dgm:spPr/>
    </dgm:pt>
    <dgm:pt modelId="{E74BDFF4-5DBE-4BFB-A08B-10D19DADAD28}" type="pres">
      <dgm:prSet presAssocID="{6A938D53-A171-4C83-9EDA-FE596C4E11C7}" presName="imgShp" presStyleLbl="fgImgPlace1" presStyleIdx="4" presStyleCnt="6" custScaleX="328286" custScaleY="238098" custLinFactX="-144507" custLinFactNeighborX="-200000" custLinFactNeighborY="-1366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5545B33-9668-4FA4-9CAE-39445BACAF7D}" type="pres">
      <dgm:prSet presAssocID="{6A938D53-A171-4C83-9EDA-FE596C4E11C7}" presName="txShp" presStyleLbl="node1" presStyleIdx="4" presStyleCnt="6" custScaleX="127241" custScaleY="341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4E5CE-C5AA-4656-B797-16E570CBBDAC}" type="pres">
      <dgm:prSet presAssocID="{1133937A-1D1B-43DC-8DCB-866C8906B9F4}" presName="spacing" presStyleCnt="0"/>
      <dgm:spPr/>
    </dgm:pt>
    <dgm:pt modelId="{8BBC0560-2CBB-46FE-9013-81BCF8A3F09F}" type="pres">
      <dgm:prSet presAssocID="{6F02EC64-9DB0-4585-8E21-06DCFE547A4B}" presName="composite" presStyleCnt="0"/>
      <dgm:spPr/>
    </dgm:pt>
    <dgm:pt modelId="{83BAF419-834D-49B9-A653-36233133ADD3}" type="pres">
      <dgm:prSet presAssocID="{6F02EC64-9DB0-4585-8E21-06DCFE547A4B}" presName="imgShp" presStyleLbl="fgImgPlace1" presStyleIdx="5" presStyleCnt="6" custScaleX="347113" custScaleY="322222" custLinFactX="-153920" custLinFactNeighborX="-200000" custLinFactNeighborY="-2917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DAA8B74C-22B0-462E-B896-E81CC9D593DC}" type="pres">
      <dgm:prSet presAssocID="{6F02EC64-9DB0-4585-8E21-06DCFE547A4B}" presName="txShp" presStyleLbl="node1" presStyleIdx="5" presStyleCnt="6" custScaleX="129334" custScaleY="330940" custLinFactNeighborX="1046" custLinFactNeighborY="16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80468D-7071-4707-974F-95CFE02E080E}" type="presOf" srcId="{C8199CCF-F7CF-43B5-A17C-488041B6A79A}" destId="{F05B5350-2633-4821-8938-BFB76860A744}" srcOrd="0" destOrd="0" presId="urn:microsoft.com/office/officeart/2005/8/layout/vList3"/>
    <dgm:cxn modelId="{567225B5-6ABA-41F8-9A4F-C08240E777F7}" type="presOf" srcId="{3D8ED5E5-910A-4E96-9D30-2F871C6EC608}" destId="{990FCF23-FEB3-4EA7-AF14-3689EEC526E4}" srcOrd="0" destOrd="0" presId="urn:microsoft.com/office/officeart/2005/8/layout/vList3"/>
    <dgm:cxn modelId="{661A58B4-4C60-48BB-B049-A6CAD33B4CE8}" type="presOf" srcId="{51D7A8C7-264C-4194-A2FA-8C1A5A35F307}" destId="{10FD2D8B-968D-4DE5-B5A3-7D24FE7877A8}" srcOrd="0" destOrd="0" presId="urn:microsoft.com/office/officeart/2005/8/layout/vList3"/>
    <dgm:cxn modelId="{371B44AC-4125-4AC4-8CDD-0904388B9CE4}" type="presOf" srcId="{6F02EC64-9DB0-4585-8E21-06DCFE547A4B}" destId="{DAA8B74C-22B0-462E-B896-E81CC9D593DC}" srcOrd="0" destOrd="0" presId="urn:microsoft.com/office/officeart/2005/8/layout/vList3"/>
    <dgm:cxn modelId="{C8195539-EA9B-4E51-BCEB-83E0C7D4E7B9}" type="presOf" srcId="{FAD9E1B5-DBA1-412E-B991-D22388C7EDA6}" destId="{D3F9D3D5-7375-4997-9724-D4DD08E50A3D}" srcOrd="0" destOrd="0" presId="urn:microsoft.com/office/officeart/2005/8/layout/vList3"/>
    <dgm:cxn modelId="{C9A6984B-CE05-4308-A656-B6F9BD70E989}" type="presOf" srcId="{6A938D53-A171-4C83-9EDA-FE596C4E11C7}" destId="{15545B33-9668-4FA4-9CAE-39445BACAF7D}" srcOrd="0" destOrd="0" presId="urn:microsoft.com/office/officeart/2005/8/layout/vList3"/>
    <dgm:cxn modelId="{1263795C-FB81-4DFC-9854-4A031FF886C0}" srcId="{689F0990-C90B-43FD-8488-3D7826D6E121}" destId="{3D8ED5E5-910A-4E96-9D30-2F871C6EC608}" srcOrd="1" destOrd="0" parTransId="{FCFE19C0-DEC2-49A7-9A31-D64934A4F342}" sibTransId="{2887EA9F-3F04-44D0-A98E-9744A0878D0B}"/>
    <dgm:cxn modelId="{66B9E572-7169-4DF7-B579-7C60E3229F08}" srcId="{689F0990-C90B-43FD-8488-3D7826D6E121}" destId="{FAD9E1B5-DBA1-412E-B991-D22388C7EDA6}" srcOrd="2" destOrd="0" parTransId="{DF88691A-CFF4-4E34-B185-30EC6B3FDC07}" sibTransId="{8909E298-6314-4702-9C32-AA7B4062929A}"/>
    <dgm:cxn modelId="{D0DECC36-F1BF-4F06-AA09-5D923096D180}" srcId="{689F0990-C90B-43FD-8488-3D7826D6E121}" destId="{6A938D53-A171-4C83-9EDA-FE596C4E11C7}" srcOrd="4" destOrd="0" parTransId="{9F13D303-1ACF-44D8-A4D6-75C076EDC943}" sibTransId="{1133937A-1D1B-43DC-8DCB-866C8906B9F4}"/>
    <dgm:cxn modelId="{99F7475D-8E6B-44E2-AA92-BE8AC65930E5}" srcId="{689F0990-C90B-43FD-8488-3D7826D6E121}" destId="{51D7A8C7-264C-4194-A2FA-8C1A5A35F307}" srcOrd="0" destOrd="0" parTransId="{91D07DD1-C8B5-4A9A-B7B8-2A38B47C8C8C}" sibTransId="{BABDCED4-E8C1-4D0C-BB13-A4814E601EE2}"/>
    <dgm:cxn modelId="{09347083-C12E-4042-B02A-AC3C16D27F37}" srcId="{689F0990-C90B-43FD-8488-3D7826D6E121}" destId="{C8199CCF-F7CF-43B5-A17C-488041B6A79A}" srcOrd="3" destOrd="0" parTransId="{F29817A3-612A-4D1A-80B3-28A9AAF32167}" sibTransId="{E474A95F-ADF9-4C56-B4F1-38ED2D708D1E}"/>
    <dgm:cxn modelId="{017FACC4-C418-4DDF-B494-08732A25AF32}" type="presOf" srcId="{689F0990-C90B-43FD-8488-3D7826D6E121}" destId="{B18F6FE3-B462-4E20-AC08-F5EE0A721736}" srcOrd="0" destOrd="0" presId="urn:microsoft.com/office/officeart/2005/8/layout/vList3"/>
    <dgm:cxn modelId="{703E41D5-602B-44BF-9F34-163A7374CA16}" srcId="{689F0990-C90B-43FD-8488-3D7826D6E121}" destId="{6F02EC64-9DB0-4585-8E21-06DCFE547A4B}" srcOrd="5" destOrd="0" parTransId="{355DC705-7114-4F29-9D27-2AE637C626D5}" sibTransId="{1924E135-5590-4162-98E2-C72F9459DDF5}"/>
    <dgm:cxn modelId="{3B1A5AEF-D38E-4A76-9791-7294EF6AF874}" type="presParOf" srcId="{B18F6FE3-B462-4E20-AC08-F5EE0A721736}" destId="{0F42B2C3-A5E3-4086-A327-75A31C3473B8}" srcOrd="0" destOrd="0" presId="urn:microsoft.com/office/officeart/2005/8/layout/vList3"/>
    <dgm:cxn modelId="{7AE2A39C-9616-42A8-BD88-03D37FE0F26F}" type="presParOf" srcId="{0F42B2C3-A5E3-4086-A327-75A31C3473B8}" destId="{43A9E6EB-F20C-43F4-B5C6-2FD1B586C779}" srcOrd="0" destOrd="0" presId="urn:microsoft.com/office/officeart/2005/8/layout/vList3"/>
    <dgm:cxn modelId="{CA8AE0F6-84FB-44CE-A37A-706B121FDC2E}" type="presParOf" srcId="{0F42B2C3-A5E3-4086-A327-75A31C3473B8}" destId="{10FD2D8B-968D-4DE5-B5A3-7D24FE7877A8}" srcOrd="1" destOrd="0" presId="urn:microsoft.com/office/officeart/2005/8/layout/vList3"/>
    <dgm:cxn modelId="{34065F2C-83DE-46C0-AF32-ECFD95D9ABEE}" type="presParOf" srcId="{B18F6FE3-B462-4E20-AC08-F5EE0A721736}" destId="{E1548B8D-0748-4239-9A34-EDE711C4F37F}" srcOrd="1" destOrd="0" presId="urn:microsoft.com/office/officeart/2005/8/layout/vList3"/>
    <dgm:cxn modelId="{58350E30-8B83-44E1-B7DB-B551ED249419}" type="presParOf" srcId="{B18F6FE3-B462-4E20-AC08-F5EE0A721736}" destId="{1540773D-4E41-4084-8825-B2D65DDA8AF4}" srcOrd="2" destOrd="0" presId="urn:microsoft.com/office/officeart/2005/8/layout/vList3"/>
    <dgm:cxn modelId="{42269047-9356-4F7E-9F83-C823FC7B5EFD}" type="presParOf" srcId="{1540773D-4E41-4084-8825-B2D65DDA8AF4}" destId="{C2F57482-77CC-4D36-B79B-6C1123BCB7A3}" srcOrd="0" destOrd="0" presId="urn:microsoft.com/office/officeart/2005/8/layout/vList3"/>
    <dgm:cxn modelId="{E70E60A2-1104-40CD-B751-89FE00048090}" type="presParOf" srcId="{1540773D-4E41-4084-8825-B2D65DDA8AF4}" destId="{990FCF23-FEB3-4EA7-AF14-3689EEC526E4}" srcOrd="1" destOrd="0" presId="urn:microsoft.com/office/officeart/2005/8/layout/vList3"/>
    <dgm:cxn modelId="{E59D5054-2D2A-4B03-BF36-3859016E22DC}" type="presParOf" srcId="{B18F6FE3-B462-4E20-AC08-F5EE0A721736}" destId="{65D222AF-C731-416A-A293-6EFD02547527}" srcOrd="3" destOrd="0" presId="urn:microsoft.com/office/officeart/2005/8/layout/vList3"/>
    <dgm:cxn modelId="{59D71DCF-92AE-459F-A39D-DF6608065329}" type="presParOf" srcId="{B18F6FE3-B462-4E20-AC08-F5EE0A721736}" destId="{FEE0C824-0A95-409D-99BF-63516B98E62A}" srcOrd="4" destOrd="0" presId="urn:microsoft.com/office/officeart/2005/8/layout/vList3"/>
    <dgm:cxn modelId="{6878E9F8-F70C-4D4F-8CB0-376355CC029C}" type="presParOf" srcId="{FEE0C824-0A95-409D-99BF-63516B98E62A}" destId="{9E765DB5-3ECA-4766-BB2C-6E2361E72639}" srcOrd="0" destOrd="0" presId="urn:microsoft.com/office/officeart/2005/8/layout/vList3"/>
    <dgm:cxn modelId="{D74EF4DA-9BA8-4141-89A9-76737102F04C}" type="presParOf" srcId="{FEE0C824-0A95-409D-99BF-63516B98E62A}" destId="{D3F9D3D5-7375-4997-9724-D4DD08E50A3D}" srcOrd="1" destOrd="0" presId="urn:microsoft.com/office/officeart/2005/8/layout/vList3"/>
    <dgm:cxn modelId="{CB4AF53B-4206-4ED0-8059-6DC5A4497D33}" type="presParOf" srcId="{B18F6FE3-B462-4E20-AC08-F5EE0A721736}" destId="{183854F5-8D91-4627-9B75-B1FC5E14136A}" srcOrd="5" destOrd="0" presId="urn:microsoft.com/office/officeart/2005/8/layout/vList3"/>
    <dgm:cxn modelId="{15320030-F150-45E7-8B3B-406E93873FBE}" type="presParOf" srcId="{B18F6FE3-B462-4E20-AC08-F5EE0A721736}" destId="{5054304D-7B94-46CF-BA1A-2C27C49821AA}" srcOrd="6" destOrd="0" presId="urn:microsoft.com/office/officeart/2005/8/layout/vList3"/>
    <dgm:cxn modelId="{EE5C7BD6-09E7-47D9-9502-DEEBA9E4442C}" type="presParOf" srcId="{5054304D-7B94-46CF-BA1A-2C27C49821AA}" destId="{9EDCA416-BB34-4CCF-84C7-ACE7D86B2FE4}" srcOrd="0" destOrd="0" presId="urn:microsoft.com/office/officeart/2005/8/layout/vList3"/>
    <dgm:cxn modelId="{1FC9E282-05F8-4EDE-A696-5F8A254BD73F}" type="presParOf" srcId="{5054304D-7B94-46CF-BA1A-2C27C49821AA}" destId="{F05B5350-2633-4821-8938-BFB76860A744}" srcOrd="1" destOrd="0" presId="urn:microsoft.com/office/officeart/2005/8/layout/vList3"/>
    <dgm:cxn modelId="{E40C42F8-4842-4421-B97A-7AC385273DC0}" type="presParOf" srcId="{B18F6FE3-B462-4E20-AC08-F5EE0A721736}" destId="{39F1B1FD-C7DA-4FCB-8640-1FB3C45CB35E}" srcOrd="7" destOrd="0" presId="urn:microsoft.com/office/officeart/2005/8/layout/vList3"/>
    <dgm:cxn modelId="{DB1A2666-4DDD-4CBF-AD98-087322237E5E}" type="presParOf" srcId="{B18F6FE3-B462-4E20-AC08-F5EE0A721736}" destId="{18968D67-9683-41F9-9D2F-74AD64F45027}" srcOrd="8" destOrd="0" presId="urn:microsoft.com/office/officeart/2005/8/layout/vList3"/>
    <dgm:cxn modelId="{763B1767-34A4-4FC5-BF71-6648CF5C359E}" type="presParOf" srcId="{18968D67-9683-41F9-9D2F-74AD64F45027}" destId="{E74BDFF4-5DBE-4BFB-A08B-10D19DADAD28}" srcOrd="0" destOrd="0" presId="urn:microsoft.com/office/officeart/2005/8/layout/vList3"/>
    <dgm:cxn modelId="{D1CD3F23-8E29-4CB1-BC6F-BD9F238AD103}" type="presParOf" srcId="{18968D67-9683-41F9-9D2F-74AD64F45027}" destId="{15545B33-9668-4FA4-9CAE-39445BACAF7D}" srcOrd="1" destOrd="0" presId="urn:microsoft.com/office/officeart/2005/8/layout/vList3"/>
    <dgm:cxn modelId="{20C4C603-04B3-4578-AF5C-4E0AA33571D9}" type="presParOf" srcId="{B18F6FE3-B462-4E20-AC08-F5EE0A721736}" destId="{6144E5CE-C5AA-4656-B797-16E570CBBDAC}" srcOrd="9" destOrd="0" presId="urn:microsoft.com/office/officeart/2005/8/layout/vList3"/>
    <dgm:cxn modelId="{3B03056E-0F98-402D-A291-9C4ACC3A5026}" type="presParOf" srcId="{B18F6FE3-B462-4E20-AC08-F5EE0A721736}" destId="{8BBC0560-2CBB-46FE-9013-81BCF8A3F09F}" srcOrd="10" destOrd="0" presId="urn:microsoft.com/office/officeart/2005/8/layout/vList3"/>
    <dgm:cxn modelId="{2D2DB6C1-9351-4A00-9CA9-438A0D1A114D}" type="presParOf" srcId="{8BBC0560-2CBB-46FE-9013-81BCF8A3F09F}" destId="{83BAF419-834D-49B9-A653-36233133ADD3}" srcOrd="0" destOrd="0" presId="urn:microsoft.com/office/officeart/2005/8/layout/vList3"/>
    <dgm:cxn modelId="{92CBDCAE-3F2D-4B26-9270-809A3D68FE69}" type="presParOf" srcId="{8BBC0560-2CBB-46FE-9013-81BCF8A3F09F}" destId="{DAA8B74C-22B0-462E-B896-E81CC9D593DC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B6407C-0F93-4F51-863D-38D2E5D2BC8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D054B2-D4DF-46E5-8EA8-8700D6D4DCF6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Управление </a:t>
          </a:r>
          <a:r>
            <a:rPr lang="ru-RU" b="1" dirty="0" err="1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Роспотребнадзора</a:t>
          </a:r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по Республике Бурятия, ФБУЗ «Центр гигиены и эпидемиологии в Республике Бурятия призывает сделать правильный выбор – </a:t>
          </a:r>
          <a:r>
            <a:rPr lang="ru-RU" b="1" dirty="0" err="1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выбор</a:t>
          </a:r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в пользу здоровья и долголетия.   </a:t>
          </a:r>
          <a:endParaRPr lang="ru-RU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CAE5295-E63D-44A4-95F6-548A30ABA9F9}" type="parTrans" cxnId="{41C8F866-2ED3-4215-9F79-72B8A3A82656}">
      <dgm:prSet/>
      <dgm:spPr/>
      <dgm:t>
        <a:bodyPr/>
        <a:lstStyle/>
        <a:p>
          <a:endParaRPr lang="ru-RU"/>
        </a:p>
      </dgm:t>
    </dgm:pt>
    <dgm:pt modelId="{F13E2EE6-C66D-4F94-A6FD-7FF17EF853F5}" type="sibTrans" cxnId="{41C8F866-2ED3-4215-9F79-72B8A3A82656}">
      <dgm:prSet/>
      <dgm:spPr/>
      <dgm:t>
        <a:bodyPr/>
        <a:lstStyle/>
        <a:p>
          <a:endParaRPr lang="ru-RU"/>
        </a:p>
      </dgm:t>
    </dgm:pt>
    <dgm:pt modelId="{77E6B9EF-4B82-4CA0-9883-7FBADC166BA5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Откажитесь от курения!</a:t>
          </a:r>
          <a:endParaRPr lang="ru-RU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5C9F216-BB18-4C68-9077-2BC030A602C7}" type="parTrans" cxnId="{07E82A82-E5B4-4E59-BC3F-DBE05B45387A}">
      <dgm:prSet/>
      <dgm:spPr/>
      <dgm:t>
        <a:bodyPr/>
        <a:lstStyle/>
        <a:p>
          <a:endParaRPr lang="ru-RU"/>
        </a:p>
      </dgm:t>
    </dgm:pt>
    <dgm:pt modelId="{190EE668-1C73-4CBF-BA40-67A9CCD06437}" type="sibTrans" cxnId="{07E82A82-E5B4-4E59-BC3F-DBE05B45387A}">
      <dgm:prSet/>
      <dgm:spPr/>
      <dgm:t>
        <a:bodyPr/>
        <a:lstStyle/>
        <a:p>
          <a:endParaRPr lang="ru-RU"/>
        </a:p>
      </dgm:t>
    </dgm:pt>
    <dgm:pt modelId="{5B812FDB-83BC-442D-8DEF-288F4683EF6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Будьте здоровы сами, заботьтесь о здоровье Ваших близких, Ваших детей! </a:t>
          </a:r>
          <a:endParaRPr lang="ru-RU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1CC3C51-83B3-429B-8BC5-0954A33A1269}" type="parTrans" cxnId="{C343D067-839D-453C-AD58-89C20B3FB728}">
      <dgm:prSet/>
      <dgm:spPr/>
      <dgm:t>
        <a:bodyPr/>
        <a:lstStyle/>
        <a:p>
          <a:endParaRPr lang="ru-RU"/>
        </a:p>
      </dgm:t>
    </dgm:pt>
    <dgm:pt modelId="{9F9BD421-D779-437C-9B08-4DD933B08D2F}" type="sibTrans" cxnId="{C343D067-839D-453C-AD58-89C20B3FB728}">
      <dgm:prSet/>
      <dgm:spPr/>
      <dgm:t>
        <a:bodyPr/>
        <a:lstStyle/>
        <a:p>
          <a:endParaRPr lang="ru-RU"/>
        </a:p>
      </dgm:t>
    </dgm:pt>
    <dgm:pt modelId="{BB72EDE7-ACFB-447F-B33A-26CD6AB61C3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В рамках проведения Всемирного дня без табака открыта «Горячая линия»: 8-9021-43-70-83 (с 09.00ч до 16.30ч).</a:t>
          </a:r>
          <a:endParaRPr lang="ru-RU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2405754-A28B-4602-93F8-D85214984632}" type="parTrans" cxnId="{44465658-9683-4FD8-8F40-C5E2F9BE7869}">
      <dgm:prSet/>
      <dgm:spPr/>
      <dgm:t>
        <a:bodyPr/>
        <a:lstStyle/>
        <a:p>
          <a:endParaRPr lang="ru-RU"/>
        </a:p>
      </dgm:t>
    </dgm:pt>
    <dgm:pt modelId="{EC94ED59-7B5F-45F1-AF2F-8ED19680EB2C}" type="sibTrans" cxnId="{44465658-9683-4FD8-8F40-C5E2F9BE7869}">
      <dgm:prSet/>
      <dgm:spPr/>
      <dgm:t>
        <a:bodyPr/>
        <a:lstStyle/>
        <a:p>
          <a:endParaRPr lang="ru-RU"/>
        </a:p>
      </dgm:t>
    </dgm:pt>
    <dgm:pt modelId="{290315E8-78C7-4FFF-ADEE-FC8CDDA734AA}">
      <dgm:prSet/>
      <dgm:spPr/>
      <dgm:t>
        <a:bodyPr/>
        <a:lstStyle/>
        <a:p>
          <a:pPr rtl="0"/>
          <a:endParaRPr lang="ru-RU" dirty="0"/>
        </a:p>
      </dgm:t>
    </dgm:pt>
    <dgm:pt modelId="{075DF88F-DDB9-4988-A2D7-40742E899C9D}" type="parTrans" cxnId="{7E0E1672-CA32-4300-ACFB-04B306E055F9}">
      <dgm:prSet/>
      <dgm:spPr/>
      <dgm:t>
        <a:bodyPr/>
        <a:lstStyle/>
        <a:p>
          <a:endParaRPr lang="ru-RU"/>
        </a:p>
      </dgm:t>
    </dgm:pt>
    <dgm:pt modelId="{874BA710-A2BE-447A-8406-A8A6B1F4420F}" type="sibTrans" cxnId="{7E0E1672-CA32-4300-ACFB-04B306E055F9}">
      <dgm:prSet/>
      <dgm:spPr/>
      <dgm:t>
        <a:bodyPr/>
        <a:lstStyle/>
        <a:p>
          <a:endParaRPr lang="ru-RU"/>
        </a:p>
      </dgm:t>
    </dgm:pt>
    <dgm:pt modelId="{19267217-BADF-45BF-B577-7FEA8A42B892}" type="pres">
      <dgm:prSet presAssocID="{78B6407C-0F93-4F51-863D-38D2E5D2BC8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4794E3-37D9-4BED-8CCA-3082C3D94C28}" type="pres">
      <dgm:prSet presAssocID="{78B6407C-0F93-4F51-863D-38D2E5D2BC8C}" presName="diamond" presStyleLbl="bgShp" presStyleIdx="0" presStyleCnt="1"/>
      <dgm:spPr/>
    </dgm:pt>
    <dgm:pt modelId="{C8F8E306-1BC1-4420-9D75-7D22807192FC}" type="pres">
      <dgm:prSet presAssocID="{78B6407C-0F93-4F51-863D-38D2E5D2BC8C}" presName="quad1" presStyleLbl="node1" presStyleIdx="0" presStyleCnt="4" custScaleX="148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554A0-518B-44F9-96D0-DFAF19C9B120}" type="pres">
      <dgm:prSet presAssocID="{78B6407C-0F93-4F51-863D-38D2E5D2BC8C}" presName="quad2" presStyleLbl="node1" presStyleIdx="1" presStyleCnt="4" custScaleX="107693" custScaleY="98860" custLinFactNeighborX="28490" custLinFactNeighborY="3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DBFA1-5448-47B5-B553-18026FAE9A7E}" type="pres">
      <dgm:prSet presAssocID="{78B6407C-0F93-4F51-863D-38D2E5D2BC8C}" presName="quad3" presStyleLbl="node1" presStyleIdx="2" presStyleCnt="4" custScaleX="141595" custScaleY="100570" custLinFactNeighborX="-24929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1BBEB-177B-408A-A145-3E1611B9365A}" type="pres">
      <dgm:prSet presAssocID="{78B6407C-0F93-4F51-863D-38D2E5D2BC8C}" presName="quad4" presStyleLbl="node1" presStyleIdx="3" presStyleCnt="4" custScaleX="120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E82A82-E5B4-4E59-BC3F-DBE05B45387A}" srcId="{78B6407C-0F93-4F51-863D-38D2E5D2BC8C}" destId="{77E6B9EF-4B82-4CA0-9883-7FBADC166BA5}" srcOrd="1" destOrd="0" parTransId="{15C9F216-BB18-4C68-9077-2BC030A602C7}" sibTransId="{190EE668-1C73-4CBF-BA40-67A9CCD06437}"/>
    <dgm:cxn modelId="{7E0E1672-CA32-4300-ACFB-04B306E055F9}" srcId="{78B6407C-0F93-4F51-863D-38D2E5D2BC8C}" destId="{290315E8-78C7-4FFF-ADEE-FC8CDDA734AA}" srcOrd="4" destOrd="0" parTransId="{075DF88F-DDB9-4988-A2D7-40742E899C9D}" sibTransId="{874BA710-A2BE-447A-8406-A8A6B1F4420F}"/>
    <dgm:cxn modelId="{F74ED784-4884-43BE-AC23-C7AFA20B7C4D}" type="presOf" srcId="{BB72EDE7-ACFB-447F-B33A-26CD6AB61C37}" destId="{2E21BBEB-177B-408A-A145-3E1611B9365A}" srcOrd="0" destOrd="0" presId="urn:microsoft.com/office/officeart/2005/8/layout/matrix3"/>
    <dgm:cxn modelId="{44465658-9683-4FD8-8F40-C5E2F9BE7869}" srcId="{78B6407C-0F93-4F51-863D-38D2E5D2BC8C}" destId="{BB72EDE7-ACFB-447F-B33A-26CD6AB61C37}" srcOrd="3" destOrd="0" parTransId="{52405754-A28B-4602-93F8-D85214984632}" sibTransId="{EC94ED59-7B5F-45F1-AF2F-8ED19680EB2C}"/>
    <dgm:cxn modelId="{BE347C11-9DD3-4BB4-A96A-8294A82229AA}" type="presOf" srcId="{5B812FDB-83BC-442D-8DEF-288F4683EF69}" destId="{55CDBFA1-5448-47B5-B553-18026FAE9A7E}" srcOrd="0" destOrd="0" presId="urn:microsoft.com/office/officeart/2005/8/layout/matrix3"/>
    <dgm:cxn modelId="{41C8F866-2ED3-4215-9F79-72B8A3A82656}" srcId="{78B6407C-0F93-4F51-863D-38D2E5D2BC8C}" destId="{9ED054B2-D4DF-46E5-8EA8-8700D6D4DCF6}" srcOrd="0" destOrd="0" parTransId="{3CAE5295-E63D-44A4-95F6-548A30ABA9F9}" sibTransId="{F13E2EE6-C66D-4F94-A6FD-7FF17EF853F5}"/>
    <dgm:cxn modelId="{C6274820-6E1C-4B4B-8384-AD74A5FE61F7}" type="presOf" srcId="{77E6B9EF-4B82-4CA0-9883-7FBADC166BA5}" destId="{7E3554A0-518B-44F9-96D0-DFAF19C9B120}" srcOrd="0" destOrd="0" presId="urn:microsoft.com/office/officeart/2005/8/layout/matrix3"/>
    <dgm:cxn modelId="{C83C4AC8-7F84-4BD3-84EB-7E0697552CF9}" type="presOf" srcId="{9ED054B2-D4DF-46E5-8EA8-8700D6D4DCF6}" destId="{C8F8E306-1BC1-4420-9D75-7D22807192FC}" srcOrd="0" destOrd="0" presId="urn:microsoft.com/office/officeart/2005/8/layout/matrix3"/>
    <dgm:cxn modelId="{C343D067-839D-453C-AD58-89C20B3FB728}" srcId="{78B6407C-0F93-4F51-863D-38D2E5D2BC8C}" destId="{5B812FDB-83BC-442D-8DEF-288F4683EF69}" srcOrd="2" destOrd="0" parTransId="{21CC3C51-83B3-429B-8BC5-0954A33A1269}" sibTransId="{9F9BD421-D779-437C-9B08-4DD933B08D2F}"/>
    <dgm:cxn modelId="{BF2205B0-0091-4680-BBCF-9E34F42C18DD}" type="presOf" srcId="{78B6407C-0F93-4F51-863D-38D2E5D2BC8C}" destId="{19267217-BADF-45BF-B577-7FEA8A42B892}" srcOrd="0" destOrd="0" presId="urn:microsoft.com/office/officeart/2005/8/layout/matrix3"/>
    <dgm:cxn modelId="{0C4BE393-5A1E-4C86-A77D-85CE3FF008AD}" type="presParOf" srcId="{19267217-BADF-45BF-B577-7FEA8A42B892}" destId="{854794E3-37D9-4BED-8CCA-3082C3D94C28}" srcOrd="0" destOrd="0" presId="urn:microsoft.com/office/officeart/2005/8/layout/matrix3"/>
    <dgm:cxn modelId="{9F41F981-53D7-4A0C-9939-27B15EF7922A}" type="presParOf" srcId="{19267217-BADF-45BF-B577-7FEA8A42B892}" destId="{C8F8E306-1BC1-4420-9D75-7D22807192FC}" srcOrd="1" destOrd="0" presId="urn:microsoft.com/office/officeart/2005/8/layout/matrix3"/>
    <dgm:cxn modelId="{51A6A75D-A7FD-43AE-8370-7CB9BE7D4C4C}" type="presParOf" srcId="{19267217-BADF-45BF-B577-7FEA8A42B892}" destId="{7E3554A0-518B-44F9-96D0-DFAF19C9B120}" srcOrd="2" destOrd="0" presId="urn:microsoft.com/office/officeart/2005/8/layout/matrix3"/>
    <dgm:cxn modelId="{1E42E4A8-FCE1-437F-9506-97CEB85DF5A2}" type="presParOf" srcId="{19267217-BADF-45BF-B577-7FEA8A42B892}" destId="{55CDBFA1-5448-47B5-B553-18026FAE9A7E}" srcOrd="3" destOrd="0" presId="urn:microsoft.com/office/officeart/2005/8/layout/matrix3"/>
    <dgm:cxn modelId="{D4A34CA2-EEC8-4642-84C4-869F70C2C48B}" type="presParOf" srcId="{19267217-BADF-45BF-B577-7FEA8A42B892}" destId="{2E21BBEB-177B-408A-A145-3E1611B9365A}" srcOrd="4" destOrd="0" presId="urn:microsoft.com/office/officeart/2005/8/layout/matrix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F9357-67D2-48A9-8FBF-99A6E1F14446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5A3C2-3E72-499D-8C56-607D37B32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40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A3C2-3E72-499D-8C56-607D37B32C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900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демонстрации аудиовизуальных произведений (для взрослых), в которых осуществляется демонстрация табачных изделий и процесса потребления табака, вещатель или организатор демонстрации должен обеспечить </a:t>
            </a:r>
            <a:r>
              <a:rPr lang="ru-RU" i="1" dirty="0" smtClean="0">
                <a:solidFill>
                  <a:srgbClr val="FF0000"/>
                </a:solidFill>
              </a:rPr>
              <a:t>трансляцию социальной рекламы о вреде потребления табака непосредственно перед началом или во время демонстрации такого произведения или  программы.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A3C2-3E72-499D-8C56-607D37B32C6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1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A3C2-3E72-499D-8C56-607D37B32C6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A3C2-3E72-499D-8C56-607D37B32C6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6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928670"/>
            <a:ext cx="8462744" cy="207170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ноября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2019 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Международный день отказа от курения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071942"/>
            <a:ext cx="7792466" cy="1571636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ФБУЗ «Центр гигиены и эпидемиологии в Республике Бурятия»</a:t>
            </a:r>
            <a:endParaRPr lang="ru-RU" sz="2000" b="1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70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435280" cy="6048672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r>
              <a:rPr lang="ru-RU" sz="1800" dirty="0"/>
              <a:t>Приняты </a:t>
            </a:r>
            <a:r>
              <a:rPr lang="ru-RU" sz="1800" b="1" dirty="0"/>
              <a:t>ценовые и налоговые </a:t>
            </a:r>
            <a:r>
              <a:rPr lang="ru-RU" sz="1800" b="1" dirty="0" smtClean="0"/>
              <a:t>меры</a:t>
            </a:r>
            <a:r>
              <a:rPr lang="ru-RU" sz="1800" dirty="0"/>
              <a:t> </a:t>
            </a:r>
            <a:r>
              <a:rPr lang="ru-RU" sz="1800" dirty="0" smtClean="0"/>
              <a:t>(установлена </a:t>
            </a:r>
            <a:r>
              <a:rPr lang="ru-RU" sz="1800" dirty="0"/>
              <a:t>минимальная розничная цена табачной продукции -  это цена, ниже которой пачка  табачных изделий не может быть реализована потребителям).</a:t>
            </a:r>
          </a:p>
          <a:p>
            <a:r>
              <a:rPr lang="ru-RU" sz="1800" dirty="0" smtClean="0"/>
              <a:t>регулирование </a:t>
            </a:r>
            <a:r>
              <a:rPr lang="ru-RU" sz="1800" dirty="0"/>
              <a:t>состава табачных изделий и регулирование раскрытия состава табачных изделий, установление требований к упаковке и маркировке табачных изделий;</a:t>
            </a:r>
          </a:p>
          <a:p>
            <a:r>
              <a:rPr lang="ru-RU" sz="1800" dirty="0" smtClean="0"/>
              <a:t>запрещены   </a:t>
            </a:r>
            <a:r>
              <a:rPr lang="ru-RU" sz="1800" dirty="0"/>
              <a:t>реклама и стимулирование продажи табака, а именно:</a:t>
            </a:r>
          </a:p>
          <a:p>
            <a:r>
              <a:rPr lang="ru-RU" sz="1800" dirty="0" smtClean="0"/>
              <a:t>распространение </a:t>
            </a:r>
            <a:r>
              <a:rPr lang="ru-RU" sz="1800" dirty="0"/>
              <a:t>табачных изделий бесплатно, в том числе в виде подарков;</a:t>
            </a:r>
          </a:p>
          <a:p>
            <a:r>
              <a:rPr lang="ru-RU" sz="1800" dirty="0" smtClean="0"/>
              <a:t>применение </a:t>
            </a:r>
            <a:r>
              <a:rPr lang="ru-RU" sz="1800" dirty="0"/>
              <a:t>скидок с цены табачных изделий любыми способами;</a:t>
            </a:r>
          </a:p>
          <a:p>
            <a:r>
              <a:rPr lang="ru-RU" sz="1800" dirty="0" smtClean="0"/>
              <a:t>использование </a:t>
            </a:r>
            <a:r>
              <a:rPr lang="ru-RU" sz="1800" dirty="0"/>
              <a:t>товарного </a:t>
            </a:r>
            <a:r>
              <a:rPr lang="ru-RU" sz="1800" dirty="0" smtClean="0"/>
              <a:t>знака;</a:t>
            </a:r>
            <a:endParaRPr lang="ru-RU" sz="1800" dirty="0"/>
          </a:p>
          <a:p>
            <a:r>
              <a:rPr lang="ru-RU" sz="1800" dirty="0" smtClean="0"/>
              <a:t>использование </a:t>
            </a:r>
            <a:r>
              <a:rPr lang="ru-RU" sz="1800" dirty="0"/>
              <a:t>и имитация табачного изделия при производстве других видов товаров;</a:t>
            </a:r>
          </a:p>
          <a:p>
            <a:r>
              <a:rPr lang="ru-RU" sz="1800" dirty="0" smtClean="0"/>
              <a:t>-демонстрация </a:t>
            </a:r>
            <a:r>
              <a:rPr lang="ru-RU" sz="1800" dirty="0"/>
              <a:t>табачных изделий и процесса потребления табака во вновь созданных и предназначенных для детей аудиовизуальных произведениях, включая теле- и видеофильмы, в театрально-зрелищных представлениях, в радио-, теле-, видео- программах. </a:t>
            </a:r>
          </a:p>
          <a:p>
            <a:r>
              <a:rPr lang="ru-RU" sz="1800" dirty="0"/>
              <a:t>-  организация и проведение мероприятий, условием участия в которых является приобретение табачных изделий;</a:t>
            </a:r>
          </a:p>
          <a:p>
            <a:r>
              <a:rPr lang="ru-RU" sz="1800" dirty="0"/>
              <a:t>-  организация и проведение культурных, физкультурных, спортивных и других массовых мероприятий с целью приобретения табачных изделий или получения их в качестве призов;</a:t>
            </a:r>
          </a:p>
          <a:p>
            <a:r>
              <a:rPr lang="ru-RU" sz="1800" dirty="0"/>
              <a:t>- использование фирменных наименований и  товарных знаков табачных организаций  при организации и осуществлении благотворительной деятельности;</a:t>
            </a:r>
          </a:p>
          <a:p>
            <a:r>
              <a:rPr lang="ru-RU" sz="1800" dirty="0"/>
              <a:t>-  спонсорство табака.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332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435280" cy="5976664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r>
              <a:rPr lang="ru-RU" dirty="0"/>
              <a:t>Предусмотрены меры по </a:t>
            </a:r>
            <a:r>
              <a:rPr lang="ru-RU" b="1" dirty="0"/>
              <a:t>ограничению  торговли табачной продукцией</a:t>
            </a:r>
            <a:r>
              <a:rPr lang="ru-RU" dirty="0"/>
              <a:t>: </a:t>
            </a:r>
          </a:p>
          <a:p>
            <a:r>
              <a:rPr lang="ru-RU" dirty="0"/>
              <a:t>- запрещена  розничная торговля табачной продукцией с выкладкой и демонстрацией табачной продукции в торговом </a:t>
            </a:r>
            <a:r>
              <a:rPr lang="ru-RU" dirty="0" smtClean="0"/>
              <a:t>объекте.</a:t>
            </a:r>
            <a:endParaRPr lang="ru-RU" dirty="0"/>
          </a:p>
          <a:p>
            <a:r>
              <a:rPr lang="ru-RU" dirty="0"/>
              <a:t>- не допускаются розничная торговля сигаретами, содержащимися в количестве менее чем двадцать штук в единице потребительской упаковки (пачке), розничная торговля сигаретами и папиросами поштучно, табачными изделиями без потребительской тары, табачными изделиями, упакованными в одну потребительскую тару с товарами, не являющимися табачными изделиями;</a:t>
            </a:r>
          </a:p>
          <a:p>
            <a:r>
              <a:rPr lang="ru-RU" dirty="0"/>
              <a:t>- не допускается реализация табачных изделий </a:t>
            </a:r>
            <a:r>
              <a:rPr lang="ru-RU" b="1" dirty="0"/>
              <a:t> </a:t>
            </a:r>
            <a:r>
              <a:rPr lang="ru-RU" dirty="0"/>
              <a:t> на территориях и в помещениях, предназначенных для оказания вышеперечисленных услуг  на расстоянии менее чем сто метров по прямой линии;</a:t>
            </a:r>
          </a:p>
          <a:p>
            <a:r>
              <a:rPr lang="ru-RU" dirty="0"/>
              <a:t>- на территориях и в помещениях (за исключением магазинов беспошлинной торговли) железнодорожных вокзалов, автовокзалов, аэропортов, морских портов, речных портов, на станциях метрополитенов, предназначенных для оказания услуг по перевозкам пассажиров, в помещениях, предназначенных для предоставления жилищных услуг, гостиничных услуг, услуг по временному размещению и (или) обеспечению временного проживания, бытовых услуг.</a:t>
            </a:r>
          </a:p>
          <a:p>
            <a:r>
              <a:rPr lang="ru-RU" dirty="0"/>
              <a:t>Установлен </a:t>
            </a:r>
            <a:r>
              <a:rPr lang="ru-RU" dirty="0" smtClean="0"/>
              <a:t>запрет продажи </a:t>
            </a:r>
            <a:r>
              <a:rPr lang="ru-RU" dirty="0"/>
              <a:t>табачной продукции </a:t>
            </a:r>
            <a:r>
              <a:rPr lang="ru-RU" dirty="0" smtClean="0"/>
              <a:t>несовершеннолетним.. </a:t>
            </a:r>
            <a:r>
              <a:rPr lang="ru-RU" dirty="0"/>
              <a:t>Продавец обязан отказать покупателю в продаже табачной продукции, если имеются сомнения в достижении им совершеннолетия, а документ, удостоверяющий личность покупателя и позволяющий установить его возраст, не представлен.</a:t>
            </a:r>
          </a:p>
        </p:txBody>
      </p:sp>
    </p:spTree>
    <p:extLst>
      <p:ext uri="{BB962C8B-B14F-4D97-AF65-F5344CB8AC3E}">
        <p14:creationId xmlns:p14="http://schemas.microsoft.com/office/powerpoint/2010/main" xmlns="" val="212123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92088"/>
            <a:ext cx="7859216" cy="5532512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С </a:t>
            </a:r>
            <a:r>
              <a:rPr lang="ru-RU" dirty="0"/>
              <a:t>15 мая 2016г вступил в силу </a:t>
            </a:r>
            <a:r>
              <a:rPr lang="ru-RU" b="1" dirty="0"/>
              <a:t>Технический Регламент Таможенного союза «Технический регламент на табачную продукцию»</a:t>
            </a:r>
            <a:r>
              <a:rPr lang="ru-RU" dirty="0"/>
              <a:t> (ТР ТС 035/2014), принятый Решением Совета Евразийской экономической комиссии от 12 ноября 2014 г. N 107.</a:t>
            </a:r>
          </a:p>
          <a:p>
            <a:r>
              <a:rPr lang="ru-RU" dirty="0"/>
              <a:t>Настоящий технический регламент разработан в целях защиты жизни и здоровья человека, окружающей среды, предупреждения действий, вводящих в заблуждение потребителей табачной продукции относительно ее назначения и </a:t>
            </a:r>
            <a:r>
              <a:rPr lang="ru-RU" dirty="0" smtClean="0"/>
              <a:t>безопасности.</a:t>
            </a:r>
            <a:endParaRPr lang="ru-RU" dirty="0"/>
          </a:p>
          <a:p>
            <a:r>
              <a:rPr lang="ru-RU" dirty="0"/>
              <a:t>Настоящий технический регламент устанавливает обязательные для применения и исполнения на  территории Таможенного союза требования к табачной продукции, информации (маркировке), наносимой на потребительскую упаковку табачной продукции, а также формы, схемы и процедуры оценки соответствия табачной продукции.</a:t>
            </a:r>
          </a:p>
          <a:p>
            <a:endParaRPr lang="ru-RU" dirty="0"/>
          </a:p>
        </p:txBody>
      </p:sp>
      <p:pic>
        <p:nvPicPr>
          <p:cNvPr id="8194" name="Picture 2" descr="C:\Users\User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14290"/>
            <a:ext cx="1671213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859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6552728" cy="105571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</a:t>
            </a:r>
            <a:r>
              <a:rPr lang="ru-RU" b="1" dirty="0" smtClean="0"/>
              <a:t>мы можем </a:t>
            </a:r>
            <a:r>
              <a:rPr lang="ru-RU" b="1" dirty="0"/>
              <a:t>пожелать слушателям?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1571612"/>
          <a:ext cx="692948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3" name="Picture 3" descr="C:\Users\User\Desktop\imag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142852"/>
            <a:ext cx="1428760" cy="109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3-152446_1_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500826" y="2857496"/>
            <a:ext cx="1785950" cy="1519233"/>
          </a:xfrm>
          <a:prstGeom prst="rect">
            <a:avLst/>
          </a:prstGeom>
          <a:noFill/>
        </p:spPr>
      </p:pic>
      <p:pic>
        <p:nvPicPr>
          <p:cNvPr id="8195" name="Picture 3" descr="C:\Users\User\Desktop\avatar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4429132"/>
            <a:ext cx="1928826" cy="2286016"/>
          </a:xfrm>
          <a:prstGeom prst="rect">
            <a:avLst/>
          </a:prstGeom>
          <a:noFill/>
        </p:spPr>
      </p:pic>
      <p:pic>
        <p:nvPicPr>
          <p:cNvPr id="8196" name="Picture 4" descr="C:\Users\User\Desktop\images (1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5572140"/>
            <a:ext cx="1071570" cy="1071570"/>
          </a:xfrm>
          <a:prstGeom prst="rect">
            <a:avLst/>
          </a:prstGeom>
          <a:noFill/>
        </p:spPr>
      </p:pic>
      <p:pic>
        <p:nvPicPr>
          <p:cNvPr id="2050" name="Picture 2" descr="C:\Users\User\Desktop\670px-Get-Pregnant-Quickly-Step-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1643050"/>
            <a:ext cx="1928794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0124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gifki-spasibo-za-vnimaniye-9-g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6488" y="1781175"/>
            <a:ext cx="4391025" cy="3295650"/>
          </a:xfrm>
          <a:prstGeom prst="rect">
            <a:avLst/>
          </a:prstGeom>
          <a:noFill/>
        </p:spPr>
      </p:pic>
      <p:pic>
        <p:nvPicPr>
          <p:cNvPr id="9219" name="Picture 3" descr="C:\Users\User\Desktop\0036-036-Blagodarju-za-vnimani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71612"/>
            <a:ext cx="8429684" cy="4600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949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1089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нашей беседы</a:t>
            </a:r>
            <a:r>
              <a:rPr lang="ru-RU" dirty="0"/>
              <a:t/>
            </a:r>
            <a:br>
              <a:rPr lang="ru-RU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5400684" cy="4854751"/>
          </a:xfrm>
          <a:solidFill>
            <a:schemeClr val="accent4"/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 целью привлечения внимания общественности к негативным последствиям курения табака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каждый год в третий четверг ноября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отмечается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Международный день отказа от курения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году он приходится на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ноября.</a:t>
            </a:r>
          </a:p>
          <a:p>
            <a:pPr>
              <a:lnSpc>
                <a:spcPct val="170000"/>
              </a:lnSpc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Международный день отказа от курения был установлен Американским онкологическим обществом (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American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Society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) в 1970-е годы.</a:t>
            </a:r>
          </a:p>
          <a:p>
            <a:pPr>
              <a:lnSpc>
                <a:spcPct val="170000"/>
              </a:lnSpc>
            </a:pPr>
            <a:endParaRPr lang="ru-RU" dirty="0"/>
          </a:p>
        </p:txBody>
      </p:sp>
      <p:pic>
        <p:nvPicPr>
          <p:cNvPr id="1026" name="Picture 2" descr="C:\Users\User\Desktop\otkaz_ot_kurenia_201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643050"/>
            <a:ext cx="2857520" cy="2214578"/>
          </a:xfrm>
          <a:prstGeom prst="rect">
            <a:avLst/>
          </a:prstGeom>
          <a:noFill/>
        </p:spPr>
      </p:pic>
      <p:pic>
        <p:nvPicPr>
          <p:cNvPr id="1027" name="Picture 3" descr="C:\Users\Use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143380"/>
            <a:ext cx="2714644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873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Какова статистика употребления табака?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5786478" cy="54292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70000"/>
              </a:lnSpc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 результате употребления табака ежегодно в мире умирает около 6 миллионов человек и, если не активизировать усилия, согласно прогнозам ВОЗ к 2030г этот показатель превысит 8 миллионов человек в год. Употребление табака обходится в огромную сумму для национальной экономики с учетом повышенных расходов на охрану здоровья и снижения продуктивности работы. </a:t>
            </a:r>
          </a:p>
          <a:p>
            <a:pPr algn="just" fontAlgn="base">
              <a:lnSpc>
                <a:spcPct val="120000"/>
              </a:lnSpc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Борьба с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табакокурением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признана как одна из наиболее эффективных мер к уменьшению преждевременной смертности от неинфекционных заболеваний, включая сердечно – сосудистые, онкологические заболевания и заболевания легких.</a:t>
            </a:r>
            <a:endParaRPr lang="ru-RU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20000"/>
              </a:lnSpc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В России от причин, связанных с курением, ежегодно преждевременно умирают более 330 тысяч человек. Это больше, чем от дорожно-транспортных происшествий, употребления наркотиков или от СПИД. </a:t>
            </a:r>
            <a:endParaRPr lang="ru-RU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</a:pPr>
            <a:endParaRPr lang="ru-RU" sz="3700" dirty="0" smtClean="0"/>
          </a:p>
        </p:txBody>
      </p:sp>
      <p:pic>
        <p:nvPicPr>
          <p:cNvPr id="4" name="Picture 2" descr="C:\Users\User\Desktop\kureni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928802"/>
            <a:ext cx="2786082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985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6802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же такое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Вейпинг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71612"/>
            <a:ext cx="5688632" cy="500066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с тем в России  активизировалось новая форма употребления продуктов табака и разновидность курения –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вейпинг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электронных сигаретах вместо сжигания табачного листа происходит испарение раствора для его последующего вдыхания. Картридж с раствором содержит глицерин и может содержать никотин в концентрации от нуля до 4,8%.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никотина определяет не производитель, а пользователь,  используя растворы с различной концентрацией. Однако при термическом разложении глицерина происходит выделение токсичных веществ – акролеина, формальдегида и  других  химических соединений. Некорректное использование электронных сигарет  взрослыми и, особенно, детьми,  может привести к негативным последствиям. </a:t>
            </a:r>
          </a:p>
          <a:p>
            <a:endParaRPr lang="ru-RU" dirty="0"/>
          </a:p>
        </p:txBody>
      </p:sp>
      <p:pic>
        <p:nvPicPr>
          <p:cNvPr id="4" name="Picture 2" descr="C:\Users\User\Desktop\vaping_0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42853"/>
            <a:ext cx="2643206" cy="1143007"/>
          </a:xfrm>
          <a:prstGeom prst="rect">
            <a:avLst/>
          </a:prstGeom>
          <a:noFill/>
        </p:spPr>
      </p:pic>
      <p:pic>
        <p:nvPicPr>
          <p:cNvPr id="5" name="Picture 3" descr="C:\Users\User\Desktop\1484256685_vey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714488"/>
            <a:ext cx="2752720" cy="2643182"/>
          </a:xfrm>
          <a:prstGeom prst="rect">
            <a:avLst/>
          </a:prstGeom>
          <a:noFill/>
        </p:spPr>
      </p:pic>
      <p:pic>
        <p:nvPicPr>
          <p:cNvPr id="6" name="Picture 4" descr="C:\Users\User\Desktop\shutterstock_482884990-800x5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572008"/>
            <a:ext cx="3000396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084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133528" cy="4286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курения на здоровье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6000792" cy="5357850"/>
          </a:xfrm>
        </p:spPr>
        <p:txBody>
          <a:bodyPr>
            <a:normAutofit fontScale="55000" lnSpcReduction="20000"/>
          </a:bodyPr>
          <a:lstStyle/>
          <a:p>
            <a:pPr lvl="0" fontAlgn="base">
              <a:buFont typeface="Wingdings" pitchFamily="2" charset="2"/>
              <a:buChar char="Ø"/>
            </a:pPr>
            <a:r>
              <a:rPr lang="ru-RU" sz="2900" b="1" dirty="0" smtClean="0">
                <a:solidFill>
                  <a:srgbClr val="00FFCC"/>
                </a:solidFill>
              </a:rPr>
              <a:t>Рак.</a:t>
            </a:r>
            <a:r>
              <a:rPr lang="ru-RU" sz="2900" dirty="0" smtClean="0">
                <a:solidFill>
                  <a:srgbClr val="00FFCC"/>
                </a:solidFill>
              </a:rPr>
              <a:t> </a:t>
            </a:r>
            <a:r>
              <a:rPr lang="ru-RU" sz="2900" dirty="0" smtClean="0">
                <a:solidFill>
                  <a:srgbClr val="FFFF00"/>
                </a:solidFill>
              </a:rPr>
              <a:t>Наиболее негативными последствиями пристрастия к сигаретам являются онкологические заболевания бронхов, легких, трахеи, гортани, пищевода, мочевого пузыря и поджелудочной железы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900" b="1" dirty="0" smtClean="0">
                <a:solidFill>
                  <a:srgbClr val="00FFCC"/>
                </a:solidFill>
              </a:rPr>
              <a:t>Заболевания </a:t>
            </a:r>
            <a:r>
              <a:rPr lang="ru-RU" sz="2900" b="1" dirty="0" err="1" smtClean="0">
                <a:solidFill>
                  <a:srgbClr val="00FFCC"/>
                </a:solidFill>
              </a:rPr>
              <a:t>сердечно-сосудистой</a:t>
            </a:r>
            <a:r>
              <a:rPr lang="ru-RU" sz="2900" b="1" dirty="0" smtClean="0">
                <a:solidFill>
                  <a:srgbClr val="00FFCC"/>
                </a:solidFill>
              </a:rPr>
              <a:t> системы</a:t>
            </a:r>
            <a:r>
              <a:rPr lang="ru-RU" sz="2900" b="1" dirty="0" smtClean="0"/>
              <a:t>. </a:t>
            </a:r>
            <a:r>
              <a:rPr lang="ru-RU" sz="2900" dirty="0" smtClean="0">
                <a:solidFill>
                  <a:srgbClr val="FFFF00"/>
                </a:solidFill>
              </a:rPr>
              <a:t>Это такие последствия курения, как ишемическая болезнь сердца, нарушения в периферических сосудах, инсульты, тромбозы и др.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ru-RU" sz="2900" b="1" dirty="0" smtClean="0">
                <a:solidFill>
                  <a:srgbClr val="00FFCC"/>
                </a:solidFill>
              </a:rPr>
              <a:t>Патологии органов пищеварения</a:t>
            </a:r>
            <a:r>
              <a:rPr lang="ru-RU" sz="2900" b="1" dirty="0" smtClean="0"/>
              <a:t>.</a:t>
            </a:r>
            <a:r>
              <a:rPr lang="ru-RU" sz="2900" dirty="0" smtClean="0"/>
              <a:t> </a:t>
            </a:r>
            <a:r>
              <a:rPr lang="ru-RU" sz="2900" dirty="0" smtClean="0">
                <a:solidFill>
                  <a:srgbClr val="FFFF00"/>
                </a:solidFill>
              </a:rPr>
              <a:t>Курение вредит и здоровью желудочно-кишечного тракта, вызывая образование полипов толстого кишечника, язвы желудка и двенадцатиперстной кишки, гастрит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900" b="1" dirty="0" smtClean="0">
                <a:solidFill>
                  <a:srgbClr val="00FFCC"/>
                </a:solidFill>
              </a:rPr>
              <a:t>Болезни дыхательной системы</a:t>
            </a:r>
            <a:r>
              <a:rPr lang="ru-RU" sz="2900" b="1" dirty="0" smtClean="0"/>
              <a:t>.</a:t>
            </a:r>
            <a:r>
              <a:rPr lang="ru-RU" sz="2900" dirty="0" smtClean="0"/>
              <a:t> </a:t>
            </a:r>
            <a:r>
              <a:rPr lang="ru-RU" sz="2900" dirty="0" smtClean="0">
                <a:solidFill>
                  <a:srgbClr val="FFFF00"/>
                </a:solidFill>
              </a:rPr>
              <a:t>Курение сигарет провоцирует развитие или усугубляет течение бронхиальной астмы, хронического ринита, туберкулеза, хронической </a:t>
            </a:r>
            <a:r>
              <a:rPr lang="ru-RU" sz="2900" dirty="0" err="1" smtClean="0">
                <a:solidFill>
                  <a:srgbClr val="FFFF00"/>
                </a:solidFill>
              </a:rPr>
              <a:t>обструктивной</a:t>
            </a:r>
            <a:r>
              <a:rPr lang="ru-RU" sz="2900" dirty="0" smtClean="0">
                <a:solidFill>
                  <a:srgbClr val="FFFF00"/>
                </a:solidFill>
              </a:rPr>
              <a:t> болезни легких и бронхита, а также увеличивает частоту заболеваемости ОРЗ и гриппом.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900" b="1" dirty="0" smtClean="0">
                <a:solidFill>
                  <a:srgbClr val="00FFCC"/>
                </a:solidFill>
              </a:rPr>
              <a:t>Заболевания полости рта</a:t>
            </a:r>
            <a:r>
              <a:rPr lang="ru-RU" sz="2900" b="1" dirty="0" smtClean="0"/>
              <a:t>. </a:t>
            </a:r>
            <a:r>
              <a:rPr lang="ru-RU" sz="2900" dirty="0" smtClean="0">
                <a:solidFill>
                  <a:srgbClr val="FFFF00"/>
                </a:solidFill>
              </a:rPr>
              <a:t>Следствием курения сигарет может стать не только пожелтение эмали, но и такие серьезные патологии, как некротический язвенный гингивит, </a:t>
            </a:r>
            <a:r>
              <a:rPr lang="ru-RU" sz="2900" dirty="0" err="1" smtClean="0">
                <a:solidFill>
                  <a:srgbClr val="FFFF00"/>
                </a:solidFill>
              </a:rPr>
              <a:t>пародонтит</a:t>
            </a:r>
            <a:r>
              <a:rPr lang="ru-RU" sz="2900" dirty="0" smtClean="0">
                <a:solidFill>
                  <a:srgbClr val="FFFF00"/>
                </a:solidFill>
              </a:rPr>
              <a:t>, онкологические поражения слизистых оболочек.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900" b="1" dirty="0" smtClean="0">
                <a:solidFill>
                  <a:srgbClr val="00FFCC"/>
                </a:solidFill>
              </a:rPr>
              <a:t>Нарушения опорно-двигательного аппарата</a:t>
            </a:r>
            <a:r>
              <a:rPr lang="ru-RU" sz="2900" b="1" dirty="0" smtClean="0"/>
              <a:t>.</a:t>
            </a:r>
            <a:r>
              <a:rPr lang="ru-RU" sz="2900" dirty="0" smtClean="0"/>
              <a:t> </a:t>
            </a:r>
            <a:r>
              <a:rPr lang="ru-RU" sz="2900" dirty="0" smtClean="0">
                <a:solidFill>
                  <a:srgbClr val="FFFF00"/>
                </a:solidFill>
              </a:rPr>
              <a:t>Курение сигарет оказывает негативное влияние и на скелет человека. Оно пагубно сказывается на состоянии сухожилий и связок, а также мышечной ткани.</a:t>
            </a:r>
          </a:p>
          <a:p>
            <a:pPr algn="l"/>
            <a:endParaRPr lang="ru-RU" dirty="0"/>
          </a:p>
        </p:txBody>
      </p:sp>
      <p:pic>
        <p:nvPicPr>
          <p:cNvPr id="7" name="Рисунок 6" descr="Картинки по запросу Рак при курен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71480"/>
            <a:ext cx="235742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Заболевания сердечно-сосудистой системы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428736"/>
            <a:ext cx="2428892" cy="105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Патологии органов пищеварения при курени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7001" y="2507089"/>
            <a:ext cx="20027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286124"/>
            <a:ext cx="200026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и по запросу  пародонтит, при курени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60" y="4143380"/>
            <a:ext cx="214314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Юля\Documents\загружено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5000636"/>
            <a:ext cx="214314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599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Негативные последствия курения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85720" y="0"/>
          <a:ext cx="6429420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User\Desktop\16-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14290"/>
            <a:ext cx="2143108" cy="1500198"/>
          </a:xfrm>
          <a:prstGeom prst="rect">
            <a:avLst/>
          </a:prstGeom>
          <a:noFill/>
        </p:spPr>
      </p:pic>
      <p:pic>
        <p:nvPicPr>
          <p:cNvPr id="5123" name="Picture 3" descr="C:\Users\User\Desktop\5fd45095a868b007b05013834dba7a95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1785926"/>
            <a:ext cx="2024051" cy="1285884"/>
          </a:xfrm>
          <a:prstGeom prst="rect">
            <a:avLst/>
          </a:prstGeom>
          <a:noFill/>
        </p:spPr>
      </p:pic>
      <p:pic>
        <p:nvPicPr>
          <p:cNvPr id="5124" name="Picture 4" descr="C:\Users\User\Desktop\time-vs-money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4643446"/>
            <a:ext cx="2143108" cy="1428760"/>
          </a:xfrm>
          <a:prstGeom prst="rect">
            <a:avLst/>
          </a:prstGeom>
          <a:noFill/>
        </p:spPr>
      </p:pic>
      <p:pic>
        <p:nvPicPr>
          <p:cNvPr id="1026" name="Picture 2" descr="C:\Users\User\Desktop\fitnes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3143248"/>
            <a:ext cx="2000232" cy="1422389"/>
          </a:xfrm>
          <a:prstGeom prst="rect">
            <a:avLst/>
          </a:prstGeom>
          <a:noFill/>
        </p:spPr>
      </p:pic>
      <p:pic>
        <p:nvPicPr>
          <p:cNvPr id="8" name="Picture 5" descr="C:\Users\User\Desktop\20151119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0"/>
            <a:ext cx="1428760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3599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53400" cy="785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Благоприятные последствия отказа от курения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1500174"/>
          <a:ext cx="878684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88119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меры предприняты правительством России для профилактики курения?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1612"/>
            <a:ext cx="8784976" cy="50006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3429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275</TotalTime>
  <Words>1091</Words>
  <Application>Microsoft Office PowerPoint</Application>
  <PresentationFormat>Экран (4:3)</PresentationFormat>
  <Paragraphs>76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21 ноября 2019  – Международный день отказа от курения</vt:lpstr>
      <vt:lpstr>Тема нашей беседы </vt:lpstr>
      <vt:lpstr>Какова статистика употребления табака?</vt:lpstr>
      <vt:lpstr>Что же такое «Вейпинг»?</vt:lpstr>
      <vt:lpstr>Влияние курения на здоровье</vt:lpstr>
      <vt:lpstr>Негативные последствия курения</vt:lpstr>
      <vt:lpstr>Слайд 7</vt:lpstr>
      <vt:lpstr>Благоприятные последствия отказа от курения</vt:lpstr>
      <vt:lpstr>Какие меры предприняты правительством России для профилактики курения?</vt:lpstr>
      <vt:lpstr>Слайд 10</vt:lpstr>
      <vt:lpstr>Слайд 11</vt:lpstr>
      <vt:lpstr>Слайд 12</vt:lpstr>
      <vt:lpstr>Что мы можем пожелать слушателям?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Скажи «НЕТ» табакокурению</dc:title>
  <dc:creator>User</dc:creator>
  <cp:lastModifiedBy>User18kb</cp:lastModifiedBy>
  <cp:revision>148</cp:revision>
  <cp:lastPrinted>2017-05-30T23:50:44Z</cp:lastPrinted>
  <dcterms:created xsi:type="dcterms:W3CDTF">2017-05-30T08:50:08Z</dcterms:created>
  <dcterms:modified xsi:type="dcterms:W3CDTF">2019-11-15T02:28:12Z</dcterms:modified>
</cp:coreProperties>
</file>